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3"/>
  </p:notesMasterIdLst>
  <p:sldIdLst>
    <p:sldId id="2500" r:id="rId2"/>
    <p:sldId id="1287" r:id="rId3"/>
    <p:sldId id="2627" r:id="rId4"/>
    <p:sldId id="921" r:id="rId5"/>
    <p:sldId id="2505" r:id="rId6"/>
    <p:sldId id="2587" r:id="rId7"/>
    <p:sldId id="2515" r:id="rId8"/>
    <p:sldId id="2630" r:id="rId9"/>
    <p:sldId id="1271" r:id="rId10"/>
    <p:sldId id="2533" r:id="rId11"/>
    <p:sldId id="1273" r:id="rId12"/>
    <p:sldId id="2620" r:id="rId13"/>
    <p:sldId id="2631" r:id="rId14"/>
    <p:sldId id="2524" r:id="rId15"/>
    <p:sldId id="929" r:id="rId16"/>
    <p:sldId id="1135" r:id="rId17"/>
    <p:sldId id="2617" r:id="rId18"/>
    <p:sldId id="2618" r:id="rId19"/>
    <p:sldId id="2619" r:id="rId20"/>
    <p:sldId id="2621" r:id="rId21"/>
    <p:sldId id="2623" r:id="rId22"/>
    <p:sldId id="2624" r:id="rId23"/>
    <p:sldId id="2622" r:id="rId24"/>
    <p:sldId id="2625" r:id="rId25"/>
    <p:sldId id="2628" r:id="rId26"/>
    <p:sldId id="2629" r:id="rId27"/>
    <p:sldId id="2626" r:id="rId28"/>
    <p:sldId id="2503" r:id="rId29"/>
    <p:sldId id="2613" r:id="rId30"/>
    <p:sldId id="2632" r:id="rId31"/>
    <p:sldId id="2616" r:id="rId32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407A477-A03B-48C7-8501-B2803611329C}" v="89" dt="2025-12-10T17:32:04.36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63" d="100"/>
          <a:sy n="63" d="100"/>
        </p:scale>
        <p:origin x="764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microsoft.com/office/2015/10/relationships/revisionInfo" Target="revisionInfo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cia Lucia Paes Caldas" userId="b8e89e24-eb88-43ba-a6df-e2ae92559cf8" providerId="ADAL" clId="{FB56B3B7-4D80-472C-A2A4-DBA27D93BB8F}"/>
    <pc:docChg chg="undo custSel addSld delSld modSld sldOrd modMainMaster">
      <pc:chgData name="Marcia Lucia Paes Caldas" userId="b8e89e24-eb88-43ba-a6df-e2ae92559cf8" providerId="ADAL" clId="{FB56B3B7-4D80-472C-A2A4-DBA27D93BB8F}" dt="2025-12-10T17:32:08.610" v="2642" actId="20577"/>
      <pc:docMkLst>
        <pc:docMk/>
      </pc:docMkLst>
      <pc:sldChg chg="addSp modSp ord">
        <pc:chgData name="Marcia Lucia Paes Caldas" userId="b8e89e24-eb88-43ba-a6df-e2ae92559cf8" providerId="ADAL" clId="{FB56B3B7-4D80-472C-A2A4-DBA27D93BB8F}" dt="2025-12-07T22:07:30.973" v="643"/>
        <pc:sldMkLst>
          <pc:docMk/>
          <pc:sldMk cId="2658986130" sldId="921"/>
        </pc:sldMkLst>
        <pc:picChg chg="add mod">
          <ac:chgData name="Marcia Lucia Paes Caldas" userId="b8e89e24-eb88-43ba-a6df-e2ae92559cf8" providerId="ADAL" clId="{FB56B3B7-4D80-472C-A2A4-DBA27D93BB8F}" dt="2025-12-07T22:07:30.973" v="643"/>
          <ac:picMkLst>
            <pc:docMk/>
            <pc:sldMk cId="2658986130" sldId="921"/>
            <ac:picMk id="6" creationId="{62D131B9-2868-F3A8-82D9-DB9779E458DD}"/>
          </ac:picMkLst>
        </pc:picChg>
      </pc:sldChg>
      <pc:sldChg chg="ord">
        <pc:chgData name="Marcia Lucia Paes Caldas" userId="b8e89e24-eb88-43ba-a6df-e2ae92559cf8" providerId="ADAL" clId="{FB56B3B7-4D80-472C-A2A4-DBA27D93BB8F}" dt="2025-12-07T22:09:02.901" v="661"/>
        <pc:sldMkLst>
          <pc:docMk/>
          <pc:sldMk cId="2121004060" sldId="929"/>
        </pc:sldMkLst>
      </pc:sldChg>
      <pc:sldChg chg="ord">
        <pc:chgData name="Marcia Lucia Paes Caldas" userId="b8e89e24-eb88-43ba-a6df-e2ae92559cf8" providerId="ADAL" clId="{FB56B3B7-4D80-472C-A2A4-DBA27D93BB8F}" dt="2025-12-07T22:09:08.378" v="663"/>
        <pc:sldMkLst>
          <pc:docMk/>
          <pc:sldMk cId="1395052470" sldId="1135"/>
        </pc:sldMkLst>
      </pc:sldChg>
      <pc:sldChg chg="addSp modSp mod ord">
        <pc:chgData name="Marcia Lucia Paes Caldas" userId="b8e89e24-eb88-43ba-a6df-e2ae92559cf8" providerId="ADAL" clId="{FB56B3B7-4D80-472C-A2A4-DBA27D93BB8F}" dt="2025-12-07T22:26:36.554" v="1128" actId="255"/>
        <pc:sldMkLst>
          <pc:docMk/>
          <pc:sldMk cId="1819828111" sldId="1271"/>
        </pc:sldMkLst>
        <pc:spChg chg="mod">
          <ac:chgData name="Marcia Lucia Paes Caldas" userId="b8e89e24-eb88-43ba-a6df-e2ae92559cf8" providerId="ADAL" clId="{FB56B3B7-4D80-472C-A2A4-DBA27D93BB8F}" dt="2025-12-07T22:26:36.554" v="1128" actId="255"/>
          <ac:spMkLst>
            <pc:docMk/>
            <pc:sldMk cId="1819828111" sldId="1271"/>
            <ac:spMk id="5" creationId="{C5A5BB4D-A07E-C809-B533-F760AE22E9D7}"/>
          </ac:spMkLst>
        </pc:spChg>
        <pc:picChg chg="add mod">
          <ac:chgData name="Marcia Lucia Paes Caldas" userId="b8e89e24-eb88-43ba-a6df-e2ae92559cf8" providerId="ADAL" clId="{FB56B3B7-4D80-472C-A2A4-DBA27D93BB8F}" dt="2025-12-07T22:26:28.939" v="1126"/>
          <ac:picMkLst>
            <pc:docMk/>
            <pc:sldMk cId="1819828111" sldId="1271"/>
            <ac:picMk id="2" creationId="{34618C51-4769-D60A-2C40-C9A959D5D940}"/>
          </ac:picMkLst>
        </pc:picChg>
      </pc:sldChg>
      <pc:sldChg chg="modSp mod ord">
        <pc:chgData name="Marcia Lucia Paes Caldas" userId="b8e89e24-eb88-43ba-a6df-e2ae92559cf8" providerId="ADAL" clId="{FB56B3B7-4D80-472C-A2A4-DBA27D93BB8F}" dt="2025-12-07T22:41:30.936" v="1956" actId="20577"/>
        <pc:sldMkLst>
          <pc:docMk/>
          <pc:sldMk cId="4150650791" sldId="1273"/>
        </pc:sldMkLst>
        <pc:graphicFrameChg chg="modGraphic">
          <ac:chgData name="Marcia Lucia Paes Caldas" userId="b8e89e24-eb88-43ba-a6df-e2ae92559cf8" providerId="ADAL" clId="{FB56B3B7-4D80-472C-A2A4-DBA27D93BB8F}" dt="2025-12-07T22:41:30.936" v="1956" actId="20577"/>
          <ac:graphicFrameMkLst>
            <pc:docMk/>
            <pc:sldMk cId="4150650791" sldId="1273"/>
            <ac:graphicFrameMk id="6" creationId="{624ECA08-D527-1EDC-8274-FBA47D972993}"/>
          </ac:graphicFrameMkLst>
        </pc:graphicFrameChg>
      </pc:sldChg>
      <pc:sldChg chg="addSp modSp mod ord">
        <pc:chgData name="Marcia Lucia Paes Caldas" userId="b8e89e24-eb88-43ba-a6df-e2ae92559cf8" providerId="ADAL" clId="{FB56B3B7-4D80-472C-A2A4-DBA27D93BB8F}" dt="2025-12-07T22:12:40.813" v="734"/>
        <pc:sldMkLst>
          <pc:docMk/>
          <pc:sldMk cId="93051794" sldId="1287"/>
        </pc:sldMkLst>
        <pc:spChg chg="mod">
          <ac:chgData name="Marcia Lucia Paes Caldas" userId="b8e89e24-eb88-43ba-a6df-e2ae92559cf8" providerId="ADAL" clId="{FB56B3B7-4D80-472C-A2A4-DBA27D93BB8F}" dt="2025-12-07T22:06:23.316" v="633" actId="20577"/>
          <ac:spMkLst>
            <pc:docMk/>
            <pc:sldMk cId="93051794" sldId="1287"/>
            <ac:spMk id="5" creationId="{A67E62B4-688F-09E7-4E2F-C6B7D903EC40}"/>
          </ac:spMkLst>
        </pc:spChg>
        <pc:picChg chg="add mod">
          <ac:chgData name="Marcia Lucia Paes Caldas" userId="b8e89e24-eb88-43ba-a6df-e2ae92559cf8" providerId="ADAL" clId="{FB56B3B7-4D80-472C-A2A4-DBA27D93BB8F}" dt="2025-12-07T22:05:18.006" v="617" actId="1076"/>
          <ac:picMkLst>
            <pc:docMk/>
            <pc:sldMk cId="93051794" sldId="1287"/>
            <ac:picMk id="3" creationId="{AE89C064-D54A-1CB9-26BD-C7DA809EA237}"/>
          </ac:picMkLst>
        </pc:picChg>
        <pc:picChg chg="add mod">
          <ac:chgData name="Marcia Lucia Paes Caldas" userId="b8e89e24-eb88-43ba-a6df-e2ae92559cf8" providerId="ADAL" clId="{FB56B3B7-4D80-472C-A2A4-DBA27D93BB8F}" dt="2025-12-07T22:06:32.376" v="636"/>
          <ac:picMkLst>
            <pc:docMk/>
            <pc:sldMk cId="93051794" sldId="1287"/>
            <ac:picMk id="6" creationId="{FC8F6137-DAE3-746E-AA43-9B0BFEF9008F}"/>
          </ac:picMkLst>
        </pc:picChg>
      </pc:sldChg>
      <pc:sldChg chg="addSp delSp modSp mod setBg">
        <pc:chgData name="Marcia Lucia Paes Caldas" userId="b8e89e24-eb88-43ba-a6df-e2ae92559cf8" providerId="ADAL" clId="{FB56B3B7-4D80-472C-A2A4-DBA27D93BB8F}" dt="2025-12-07T22:04:59.508" v="613" actId="20577"/>
        <pc:sldMkLst>
          <pc:docMk/>
          <pc:sldMk cId="3090206928" sldId="2500"/>
        </pc:sldMkLst>
        <pc:spChg chg="mod">
          <ac:chgData name="Marcia Lucia Paes Caldas" userId="b8e89e24-eb88-43ba-a6df-e2ae92559cf8" providerId="ADAL" clId="{FB56B3B7-4D80-472C-A2A4-DBA27D93BB8F}" dt="2025-11-23T20:31:30.874" v="347" actId="1076"/>
          <ac:spMkLst>
            <pc:docMk/>
            <pc:sldMk cId="3090206928" sldId="2500"/>
            <ac:spMk id="3" creationId="{D5A4459E-109D-4211-79FE-FA82A9E24BBC}"/>
          </ac:spMkLst>
        </pc:spChg>
        <pc:spChg chg="mod">
          <ac:chgData name="Marcia Lucia Paes Caldas" userId="b8e89e24-eb88-43ba-a6df-e2ae92559cf8" providerId="ADAL" clId="{FB56B3B7-4D80-472C-A2A4-DBA27D93BB8F}" dt="2025-12-07T22:04:59.508" v="613" actId="20577"/>
          <ac:spMkLst>
            <pc:docMk/>
            <pc:sldMk cId="3090206928" sldId="2500"/>
            <ac:spMk id="4" creationId="{0F816FD6-D7D4-4138-C149-27F5794A2359}"/>
          </ac:spMkLst>
        </pc:spChg>
        <pc:picChg chg="mod">
          <ac:chgData name="Marcia Lucia Paes Caldas" userId="b8e89e24-eb88-43ba-a6df-e2ae92559cf8" providerId="ADAL" clId="{FB56B3B7-4D80-472C-A2A4-DBA27D93BB8F}" dt="2025-12-07T22:04:50.997" v="598" actId="1076"/>
          <ac:picMkLst>
            <pc:docMk/>
            <pc:sldMk cId="3090206928" sldId="2500"/>
            <ac:picMk id="2" creationId="{1C3F4E34-A5CD-2C29-84D7-5E00EBFD2201}"/>
          </ac:picMkLst>
        </pc:picChg>
        <pc:picChg chg="add mod">
          <ac:chgData name="Marcia Lucia Paes Caldas" userId="b8e89e24-eb88-43ba-a6df-e2ae92559cf8" providerId="ADAL" clId="{FB56B3B7-4D80-472C-A2A4-DBA27D93BB8F}" dt="2025-11-23T20:34:50.030" v="544"/>
          <ac:picMkLst>
            <pc:docMk/>
            <pc:sldMk cId="3090206928" sldId="2500"/>
            <ac:picMk id="5" creationId="{3FF86CD3-526C-3728-464F-DE1775BFF81A}"/>
          </ac:picMkLst>
        </pc:picChg>
        <pc:picChg chg="add mod">
          <ac:chgData name="Marcia Lucia Paes Caldas" userId="b8e89e24-eb88-43ba-a6df-e2ae92559cf8" providerId="ADAL" clId="{FB56B3B7-4D80-472C-A2A4-DBA27D93BB8F}" dt="2025-12-07T22:04:46.282" v="597" actId="1076"/>
          <ac:picMkLst>
            <pc:docMk/>
            <pc:sldMk cId="3090206928" sldId="2500"/>
            <ac:picMk id="8" creationId="{BF7BD206-6E76-244D-C332-75C59EFF7C60}"/>
          </ac:picMkLst>
        </pc:picChg>
        <pc:picChg chg="add mod">
          <ac:chgData name="Marcia Lucia Paes Caldas" userId="b8e89e24-eb88-43ba-a6df-e2ae92559cf8" providerId="ADAL" clId="{FB56B3B7-4D80-472C-A2A4-DBA27D93BB8F}" dt="2025-11-23T20:34:24.770" v="519" actId="1076"/>
          <ac:picMkLst>
            <pc:docMk/>
            <pc:sldMk cId="3090206928" sldId="2500"/>
            <ac:picMk id="1026" creationId="{495943C1-3A3D-889B-7773-5E07A0BF2C55}"/>
          </ac:picMkLst>
        </pc:picChg>
      </pc:sldChg>
      <pc:sldChg chg="addSp modSp mod">
        <pc:chgData name="Marcia Lucia Paes Caldas" userId="b8e89e24-eb88-43ba-a6df-e2ae92559cf8" providerId="ADAL" clId="{FB56B3B7-4D80-472C-A2A4-DBA27D93BB8F}" dt="2025-12-10T17:32:08.610" v="2642" actId="20577"/>
        <pc:sldMkLst>
          <pc:docMk/>
          <pc:sldMk cId="1580107771" sldId="2503"/>
        </pc:sldMkLst>
        <pc:spChg chg="mod">
          <ac:chgData name="Marcia Lucia Paes Caldas" userId="b8e89e24-eb88-43ba-a6df-e2ae92559cf8" providerId="ADAL" clId="{FB56B3B7-4D80-472C-A2A4-DBA27D93BB8F}" dt="2025-12-10T17:32:02.679" v="2637" actId="1076"/>
          <ac:spMkLst>
            <pc:docMk/>
            <pc:sldMk cId="1580107771" sldId="2503"/>
            <ac:spMk id="8" creationId="{83A6EC94-C0B1-0D3C-D146-61B433A3F496}"/>
          </ac:spMkLst>
        </pc:spChg>
        <pc:spChg chg="mod">
          <ac:chgData name="Marcia Lucia Paes Caldas" userId="b8e89e24-eb88-43ba-a6df-e2ae92559cf8" providerId="ADAL" clId="{FB56B3B7-4D80-472C-A2A4-DBA27D93BB8F}" dt="2025-12-10T17:32:08.610" v="2642" actId="20577"/>
          <ac:spMkLst>
            <pc:docMk/>
            <pc:sldMk cId="1580107771" sldId="2503"/>
            <ac:spMk id="13" creationId="{103CFE0F-6DA0-BECD-F526-B9F3BE8CCFC6}"/>
          </ac:spMkLst>
        </pc:spChg>
        <pc:picChg chg="add mod">
          <ac:chgData name="Marcia Lucia Paes Caldas" userId="b8e89e24-eb88-43ba-a6df-e2ae92559cf8" providerId="ADAL" clId="{FB56B3B7-4D80-472C-A2A4-DBA27D93BB8F}" dt="2025-12-07T22:10:06.938" v="681"/>
          <ac:picMkLst>
            <pc:docMk/>
            <pc:sldMk cId="1580107771" sldId="2503"/>
            <ac:picMk id="2" creationId="{04E2209D-9EE8-4BAD-5A57-1A09E7805361}"/>
          </ac:picMkLst>
        </pc:picChg>
      </pc:sldChg>
      <pc:sldChg chg="addSp modSp ord">
        <pc:chgData name="Marcia Lucia Paes Caldas" userId="b8e89e24-eb88-43ba-a6df-e2ae92559cf8" providerId="ADAL" clId="{FB56B3B7-4D80-472C-A2A4-DBA27D93BB8F}" dt="2025-12-07T22:13:04.101" v="736"/>
        <pc:sldMkLst>
          <pc:docMk/>
          <pc:sldMk cId="3656977348" sldId="2505"/>
        </pc:sldMkLst>
        <pc:picChg chg="add mod">
          <ac:chgData name="Marcia Lucia Paes Caldas" userId="b8e89e24-eb88-43ba-a6df-e2ae92559cf8" providerId="ADAL" clId="{FB56B3B7-4D80-472C-A2A4-DBA27D93BB8F}" dt="2025-12-07T22:12:54.948" v="735"/>
          <ac:picMkLst>
            <pc:docMk/>
            <pc:sldMk cId="3656977348" sldId="2505"/>
            <ac:picMk id="2" creationId="{820087AB-BB3A-29C5-3B49-54800AD1E9A9}"/>
          </ac:picMkLst>
        </pc:picChg>
        <pc:picChg chg="add mod">
          <ac:chgData name="Marcia Lucia Paes Caldas" userId="b8e89e24-eb88-43ba-a6df-e2ae92559cf8" providerId="ADAL" clId="{FB56B3B7-4D80-472C-A2A4-DBA27D93BB8F}" dt="2025-12-07T22:13:04.101" v="736"/>
          <ac:picMkLst>
            <pc:docMk/>
            <pc:sldMk cId="3656977348" sldId="2505"/>
            <ac:picMk id="4" creationId="{7D991307-F5A7-A93B-E742-BE72BDA20226}"/>
          </ac:picMkLst>
        </pc:picChg>
      </pc:sldChg>
      <pc:sldChg chg="addSp modSp mod ord">
        <pc:chgData name="Marcia Lucia Paes Caldas" userId="b8e89e24-eb88-43ba-a6df-e2ae92559cf8" providerId="ADAL" clId="{FB56B3B7-4D80-472C-A2A4-DBA27D93BB8F}" dt="2025-12-07T22:27:06.895" v="1129"/>
        <pc:sldMkLst>
          <pc:docMk/>
          <pc:sldMk cId="756166762" sldId="2515"/>
        </pc:sldMkLst>
        <pc:spChg chg="mod">
          <ac:chgData name="Marcia Lucia Paes Caldas" userId="b8e89e24-eb88-43ba-a6df-e2ae92559cf8" providerId="ADAL" clId="{FB56B3B7-4D80-472C-A2A4-DBA27D93BB8F}" dt="2025-12-07T22:25:23.749" v="1115" actId="6549"/>
          <ac:spMkLst>
            <pc:docMk/>
            <pc:sldMk cId="756166762" sldId="2515"/>
            <ac:spMk id="6" creationId="{1D20781A-7775-E3E7-4950-4C51D06394CE}"/>
          </ac:spMkLst>
        </pc:spChg>
        <pc:picChg chg="add mod">
          <ac:chgData name="Marcia Lucia Paes Caldas" userId="b8e89e24-eb88-43ba-a6df-e2ae92559cf8" providerId="ADAL" clId="{FB56B3B7-4D80-472C-A2A4-DBA27D93BB8F}" dt="2025-12-07T22:25:17.812" v="1114" actId="1076"/>
          <ac:picMkLst>
            <pc:docMk/>
            <pc:sldMk cId="756166762" sldId="2515"/>
            <ac:picMk id="5" creationId="{79432778-7C91-4C54-64F2-959C156FE1E6}"/>
          </ac:picMkLst>
        </pc:picChg>
        <pc:picChg chg="add mod">
          <ac:chgData name="Marcia Lucia Paes Caldas" userId="b8e89e24-eb88-43ba-a6df-e2ae92559cf8" providerId="ADAL" clId="{FB56B3B7-4D80-472C-A2A4-DBA27D93BB8F}" dt="2025-12-07T22:27:06.895" v="1129"/>
          <ac:picMkLst>
            <pc:docMk/>
            <pc:sldMk cId="756166762" sldId="2515"/>
            <ac:picMk id="7" creationId="{0428D829-103C-6DB2-1164-FBD81F574AA0}"/>
          </ac:picMkLst>
        </pc:picChg>
      </pc:sldChg>
      <pc:sldChg chg="addSp modSp ord">
        <pc:chgData name="Marcia Lucia Paes Caldas" userId="b8e89e24-eb88-43ba-a6df-e2ae92559cf8" providerId="ADAL" clId="{FB56B3B7-4D80-472C-A2A4-DBA27D93BB8F}" dt="2025-12-07T22:28:04.825" v="1142"/>
        <pc:sldMkLst>
          <pc:docMk/>
          <pc:sldMk cId="121252201" sldId="2524"/>
        </pc:sldMkLst>
        <pc:picChg chg="add mod">
          <ac:chgData name="Marcia Lucia Paes Caldas" userId="b8e89e24-eb88-43ba-a6df-e2ae92559cf8" providerId="ADAL" clId="{FB56B3B7-4D80-472C-A2A4-DBA27D93BB8F}" dt="2025-12-07T22:28:04.825" v="1142"/>
          <ac:picMkLst>
            <pc:docMk/>
            <pc:sldMk cId="121252201" sldId="2524"/>
            <ac:picMk id="3" creationId="{9EC721A0-B020-2B34-2253-FBA701C14A44}"/>
          </ac:picMkLst>
        </pc:picChg>
      </pc:sldChg>
      <pc:sldChg chg="addSp delSp modSp mod ord">
        <pc:chgData name="Marcia Lucia Paes Caldas" userId="b8e89e24-eb88-43ba-a6df-e2ae92559cf8" providerId="ADAL" clId="{FB56B3B7-4D80-472C-A2A4-DBA27D93BB8F}" dt="2025-12-07T22:27:47.412" v="1137"/>
        <pc:sldMkLst>
          <pc:docMk/>
          <pc:sldMk cId="3469148503" sldId="2533"/>
        </pc:sldMkLst>
        <pc:picChg chg="mod">
          <ac:chgData name="Marcia Lucia Paes Caldas" userId="b8e89e24-eb88-43ba-a6df-e2ae92559cf8" providerId="ADAL" clId="{FB56B3B7-4D80-472C-A2A4-DBA27D93BB8F}" dt="2025-12-07T22:27:38.233" v="1134" actId="1076"/>
          <ac:picMkLst>
            <pc:docMk/>
            <pc:sldMk cId="3469148503" sldId="2533"/>
            <ac:picMk id="3" creationId="{31333F9F-4FAA-EEC9-182B-1DD32E3332C0}"/>
          </ac:picMkLst>
        </pc:picChg>
        <pc:picChg chg="add mod">
          <ac:chgData name="Marcia Lucia Paes Caldas" userId="b8e89e24-eb88-43ba-a6df-e2ae92559cf8" providerId="ADAL" clId="{FB56B3B7-4D80-472C-A2A4-DBA27D93BB8F}" dt="2025-12-07T22:27:24.698" v="1133"/>
          <ac:picMkLst>
            <pc:docMk/>
            <pc:sldMk cId="3469148503" sldId="2533"/>
            <ac:picMk id="4" creationId="{B14836DE-02D7-5721-9049-58ED5B5F414F}"/>
          </ac:picMkLst>
        </pc:picChg>
        <pc:picChg chg="add mod">
          <ac:chgData name="Marcia Lucia Paes Caldas" userId="b8e89e24-eb88-43ba-a6df-e2ae92559cf8" providerId="ADAL" clId="{FB56B3B7-4D80-472C-A2A4-DBA27D93BB8F}" dt="2025-12-07T22:27:47.412" v="1137"/>
          <ac:picMkLst>
            <pc:docMk/>
            <pc:sldMk cId="3469148503" sldId="2533"/>
            <ac:picMk id="6" creationId="{3E8E2521-56BA-8587-1F01-29D5B77C20F2}"/>
          </ac:picMkLst>
        </pc:picChg>
      </pc:sldChg>
      <pc:sldChg chg="delSp mod ord">
        <pc:chgData name="Marcia Lucia Paes Caldas" userId="b8e89e24-eb88-43ba-a6df-e2ae92559cf8" providerId="ADAL" clId="{FB56B3B7-4D80-472C-A2A4-DBA27D93BB8F}" dt="2025-12-07T22:30:23.077" v="1150" actId="478"/>
        <pc:sldMkLst>
          <pc:docMk/>
          <pc:sldMk cId="4004907341" sldId="2587"/>
        </pc:sldMkLst>
      </pc:sldChg>
      <pc:sldChg chg="addSp modSp mod">
        <pc:chgData name="Marcia Lucia Paes Caldas" userId="b8e89e24-eb88-43ba-a6df-e2ae92559cf8" providerId="ADAL" clId="{FB56B3B7-4D80-472C-A2A4-DBA27D93BB8F}" dt="2025-12-07T22:38:06.426" v="1944" actId="14100"/>
        <pc:sldMkLst>
          <pc:docMk/>
          <pc:sldMk cId="1355741938" sldId="2613"/>
        </pc:sldMkLst>
        <pc:spChg chg="mod">
          <ac:chgData name="Marcia Lucia Paes Caldas" userId="b8e89e24-eb88-43ba-a6df-e2ae92559cf8" providerId="ADAL" clId="{FB56B3B7-4D80-472C-A2A4-DBA27D93BB8F}" dt="2025-12-07T22:23:11.336" v="1112" actId="688"/>
          <ac:spMkLst>
            <pc:docMk/>
            <pc:sldMk cId="1355741938" sldId="2613"/>
            <ac:spMk id="2" creationId="{9AB0B077-7D50-C8C4-D00C-2CF7E71AEF62}"/>
          </ac:spMkLst>
        </pc:spChg>
        <pc:spChg chg="mod">
          <ac:chgData name="Marcia Lucia Paes Caldas" userId="b8e89e24-eb88-43ba-a6df-e2ae92559cf8" providerId="ADAL" clId="{FB56B3B7-4D80-472C-A2A4-DBA27D93BB8F}" dt="2025-12-07T22:23:08.568" v="1111" actId="688"/>
          <ac:spMkLst>
            <pc:docMk/>
            <pc:sldMk cId="1355741938" sldId="2613"/>
            <ac:spMk id="5" creationId="{B44E44C2-DDAB-FB46-A040-E6409AEA6C5E}"/>
          </ac:spMkLst>
        </pc:spChg>
        <pc:picChg chg="add mod">
          <ac:chgData name="Marcia Lucia Paes Caldas" userId="b8e89e24-eb88-43ba-a6df-e2ae92559cf8" providerId="ADAL" clId="{FB56B3B7-4D80-472C-A2A4-DBA27D93BB8F}" dt="2025-12-07T22:10:00.830" v="680"/>
          <ac:picMkLst>
            <pc:docMk/>
            <pc:sldMk cId="1355741938" sldId="2613"/>
            <ac:picMk id="3" creationId="{09575665-0764-4CBA-FA14-E035406C475C}"/>
          </ac:picMkLst>
        </pc:picChg>
        <pc:picChg chg="add mod">
          <ac:chgData name="Marcia Lucia Paes Caldas" userId="b8e89e24-eb88-43ba-a6df-e2ae92559cf8" providerId="ADAL" clId="{FB56B3B7-4D80-472C-A2A4-DBA27D93BB8F}" dt="2025-12-07T22:38:06.426" v="1944" actId="14100"/>
          <ac:picMkLst>
            <pc:docMk/>
            <pc:sldMk cId="1355741938" sldId="2613"/>
            <ac:picMk id="8" creationId="{71C42609-636A-AE2D-2C9C-6A3C2E05F03F}"/>
          </ac:picMkLst>
        </pc:picChg>
      </pc:sldChg>
      <pc:sldChg chg="addSp delSp modSp mod">
        <pc:chgData name="Marcia Lucia Paes Caldas" userId="b8e89e24-eb88-43ba-a6df-e2ae92559cf8" providerId="ADAL" clId="{FB56B3B7-4D80-472C-A2A4-DBA27D93BB8F}" dt="2025-12-07T22:09:57.647" v="679" actId="478"/>
        <pc:sldMkLst>
          <pc:docMk/>
          <pc:sldMk cId="972242525" sldId="2616"/>
        </pc:sldMkLst>
      </pc:sldChg>
      <pc:sldChg chg="addSp modSp ord">
        <pc:chgData name="Marcia Lucia Paes Caldas" userId="b8e89e24-eb88-43ba-a6df-e2ae92559cf8" providerId="ADAL" clId="{FB56B3B7-4D80-472C-A2A4-DBA27D93BB8F}" dt="2025-12-07T22:28:10.576" v="1143"/>
        <pc:sldMkLst>
          <pc:docMk/>
          <pc:sldMk cId="4163741121" sldId="2617"/>
        </pc:sldMkLst>
        <pc:picChg chg="add mod">
          <ac:chgData name="Marcia Lucia Paes Caldas" userId="b8e89e24-eb88-43ba-a6df-e2ae92559cf8" providerId="ADAL" clId="{FB56B3B7-4D80-472C-A2A4-DBA27D93BB8F}" dt="2025-12-07T22:28:10.576" v="1143"/>
          <ac:picMkLst>
            <pc:docMk/>
            <pc:sldMk cId="4163741121" sldId="2617"/>
            <ac:picMk id="4" creationId="{A8E52972-A0DE-5F27-A724-C158383B6A87}"/>
          </ac:picMkLst>
        </pc:picChg>
      </pc:sldChg>
      <pc:sldChg chg="addSp modSp mod ord">
        <pc:chgData name="Marcia Lucia Paes Caldas" userId="b8e89e24-eb88-43ba-a6df-e2ae92559cf8" providerId="ADAL" clId="{FB56B3B7-4D80-472C-A2A4-DBA27D93BB8F}" dt="2025-12-10T17:30:13.515" v="2584" actId="20577"/>
        <pc:sldMkLst>
          <pc:docMk/>
          <pc:sldMk cId="651856875" sldId="2618"/>
        </pc:sldMkLst>
        <pc:spChg chg="mod">
          <ac:chgData name="Marcia Lucia Paes Caldas" userId="b8e89e24-eb88-43ba-a6df-e2ae92559cf8" providerId="ADAL" clId="{FB56B3B7-4D80-472C-A2A4-DBA27D93BB8F}" dt="2025-12-10T17:30:13.515" v="2584" actId="20577"/>
          <ac:spMkLst>
            <pc:docMk/>
            <pc:sldMk cId="651856875" sldId="2618"/>
            <ac:spMk id="7" creationId="{0E3FBC34-CE5D-5FAC-A509-E19121A42463}"/>
          </ac:spMkLst>
        </pc:spChg>
        <pc:picChg chg="add mod">
          <ac:chgData name="Marcia Lucia Paes Caldas" userId="b8e89e24-eb88-43ba-a6df-e2ae92559cf8" providerId="ADAL" clId="{FB56B3B7-4D80-472C-A2A4-DBA27D93BB8F}" dt="2025-12-07T22:28:12.989" v="1144"/>
          <ac:picMkLst>
            <pc:docMk/>
            <pc:sldMk cId="651856875" sldId="2618"/>
            <ac:picMk id="4" creationId="{1A660E3E-D31C-7888-DCE8-D69E2865E82A}"/>
          </ac:picMkLst>
        </pc:picChg>
      </pc:sldChg>
      <pc:sldChg chg="addSp modSp ord">
        <pc:chgData name="Marcia Lucia Paes Caldas" userId="b8e89e24-eb88-43ba-a6df-e2ae92559cf8" providerId="ADAL" clId="{FB56B3B7-4D80-472C-A2A4-DBA27D93BB8F}" dt="2025-12-07T22:28:21.793" v="1145"/>
        <pc:sldMkLst>
          <pc:docMk/>
          <pc:sldMk cId="317683378" sldId="2619"/>
        </pc:sldMkLst>
        <pc:picChg chg="add mod">
          <ac:chgData name="Marcia Lucia Paes Caldas" userId="b8e89e24-eb88-43ba-a6df-e2ae92559cf8" providerId="ADAL" clId="{FB56B3B7-4D80-472C-A2A4-DBA27D93BB8F}" dt="2025-12-07T22:28:21.793" v="1145"/>
          <ac:picMkLst>
            <pc:docMk/>
            <pc:sldMk cId="317683378" sldId="2619"/>
            <ac:picMk id="4" creationId="{D3D88894-F92A-0FE9-2DDE-9FA85A9304F2}"/>
          </ac:picMkLst>
        </pc:picChg>
      </pc:sldChg>
      <pc:sldChg chg="addSp modSp mod ord">
        <pc:chgData name="Marcia Lucia Paes Caldas" userId="b8e89e24-eb88-43ba-a6df-e2ae92559cf8" providerId="ADAL" clId="{FB56B3B7-4D80-472C-A2A4-DBA27D93BB8F}" dt="2025-12-08T13:23:47.415" v="2574" actId="20577"/>
        <pc:sldMkLst>
          <pc:docMk/>
          <pc:sldMk cId="1989504164" sldId="2620"/>
        </pc:sldMkLst>
        <pc:spChg chg="mod">
          <ac:chgData name="Marcia Lucia Paes Caldas" userId="b8e89e24-eb88-43ba-a6df-e2ae92559cf8" providerId="ADAL" clId="{FB56B3B7-4D80-472C-A2A4-DBA27D93BB8F}" dt="2025-12-08T13:23:47.415" v="2574" actId="20577"/>
          <ac:spMkLst>
            <pc:docMk/>
            <pc:sldMk cId="1989504164" sldId="2620"/>
            <ac:spMk id="5" creationId="{88F1DC83-6612-CB40-2FD7-D89D3ABA3E93}"/>
          </ac:spMkLst>
        </pc:spChg>
        <pc:picChg chg="add mod">
          <ac:chgData name="Marcia Lucia Paes Caldas" userId="b8e89e24-eb88-43ba-a6df-e2ae92559cf8" providerId="ADAL" clId="{FB56B3B7-4D80-472C-A2A4-DBA27D93BB8F}" dt="2025-12-07T22:28:00.545" v="1141"/>
          <ac:picMkLst>
            <pc:docMk/>
            <pc:sldMk cId="1989504164" sldId="2620"/>
            <ac:picMk id="2" creationId="{F50D9AA4-5E3A-9B66-6229-513779C016F1}"/>
          </ac:picMkLst>
        </pc:picChg>
        <pc:picChg chg="add mod">
          <ac:chgData name="Marcia Lucia Paes Caldas" userId="b8e89e24-eb88-43ba-a6df-e2ae92559cf8" providerId="ADAL" clId="{FB56B3B7-4D80-472C-A2A4-DBA27D93BB8F}" dt="2025-12-07T22:43:22.491" v="2016"/>
          <ac:picMkLst>
            <pc:docMk/>
            <pc:sldMk cId="1989504164" sldId="2620"/>
            <ac:picMk id="3" creationId="{A3A48DE5-AFA0-9C61-8F9B-BBC94E742F06}"/>
          </ac:picMkLst>
        </pc:picChg>
        <pc:picChg chg="mod">
          <ac:chgData name="Marcia Lucia Paes Caldas" userId="b8e89e24-eb88-43ba-a6df-e2ae92559cf8" providerId="ADAL" clId="{FB56B3B7-4D80-472C-A2A4-DBA27D93BB8F}" dt="2025-12-07T22:27:59.453" v="1140" actId="1076"/>
          <ac:picMkLst>
            <pc:docMk/>
            <pc:sldMk cId="1989504164" sldId="2620"/>
            <ac:picMk id="6" creationId="{3A955903-77E9-2956-34F8-CEB88B2536D6}"/>
          </ac:picMkLst>
        </pc:picChg>
      </pc:sldChg>
      <pc:sldChg chg="addSp modSp ord">
        <pc:chgData name="Marcia Lucia Paes Caldas" userId="b8e89e24-eb88-43ba-a6df-e2ae92559cf8" providerId="ADAL" clId="{FB56B3B7-4D80-472C-A2A4-DBA27D93BB8F}" dt="2025-12-07T22:28:24.707" v="1146"/>
        <pc:sldMkLst>
          <pc:docMk/>
          <pc:sldMk cId="3607000550" sldId="2621"/>
        </pc:sldMkLst>
        <pc:picChg chg="add mod">
          <ac:chgData name="Marcia Lucia Paes Caldas" userId="b8e89e24-eb88-43ba-a6df-e2ae92559cf8" providerId="ADAL" clId="{FB56B3B7-4D80-472C-A2A4-DBA27D93BB8F}" dt="2025-12-07T22:28:24.707" v="1146"/>
          <ac:picMkLst>
            <pc:docMk/>
            <pc:sldMk cId="3607000550" sldId="2621"/>
            <ac:picMk id="4" creationId="{6DF9E3E9-AE5C-2D30-0223-034FC40E4365}"/>
          </ac:picMkLst>
        </pc:picChg>
      </pc:sldChg>
      <pc:sldChg chg="addSp modSp ord">
        <pc:chgData name="Marcia Lucia Paes Caldas" userId="b8e89e24-eb88-43ba-a6df-e2ae92559cf8" providerId="ADAL" clId="{FB56B3B7-4D80-472C-A2A4-DBA27D93BB8F}" dt="2025-12-07T22:28:35.300" v="1149"/>
        <pc:sldMkLst>
          <pc:docMk/>
          <pc:sldMk cId="3048287222" sldId="2622"/>
        </pc:sldMkLst>
        <pc:picChg chg="add mod">
          <ac:chgData name="Marcia Lucia Paes Caldas" userId="b8e89e24-eb88-43ba-a6df-e2ae92559cf8" providerId="ADAL" clId="{FB56B3B7-4D80-472C-A2A4-DBA27D93BB8F}" dt="2025-12-07T22:28:35.300" v="1149"/>
          <ac:picMkLst>
            <pc:docMk/>
            <pc:sldMk cId="3048287222" sldId="2622"/>
            <ac:picMk id="4" creationId="{E258B52B-39B3-1C32-F869-C97FA0A0F146}"/>
          </ac:picMkLst>
        </pc:picChg>
      </pc:sldChg>
      <pc:sldChg chg="addSp modSp ord">
        <pc:chgData name="Marcia Lucia Paes Caldas" userId="b8e89e24-eb88-43ba-a6df-e2ae92559cf8" providerId="ADAL" clId="{FB56B3B7-4D80-472C-A2A4-DBA27D93BB8F}" dt="2025-12-07T22:28:29.015" v="1147"/>
        <pc:sldMkLst>
          <pc:docMk/>
          <pc:sldMk cId="1991948307" sldId="2623"/>
        </pc:sldMkLst>
        <pc:picChg chg="add mod">
          <ac:chgData name="Marcia Lucia Paes Caldas" userId="b8e89e24-eb88-43ba-a6df-e2ae92559cf8" providerId="ADAL" clId="{FB56B3B7-4D80-472C-A2A4-DBA27D93BB8F}" dt="2025-12-07T22:28:29.015" v="1147"/>
          <ac:picMkLst>
            <pc:docMk/>
            <pc:sldMk cId="1991948307" sldId="2623"/>
            <ac:picMk id="2" creationId="{9B9F0F4A-B08A-979C-B354-3FF35A322487}"/>
          </ac:picMkLst>
        </pc:picChg>
      </pc:sldChg>
      <pc:sldChg chg="addSp modSp ord">
        <pc:chgData name="Marcia Lucia Paes Caldas" userId="b8e89e24-eb88-43ba-a6df-e2ae92559cf8" providerId="ADAL" clId="{FB56B3B7-4D80-472C-A2A4-DBA27D93BB8F}" dt="2025-12-07T22:28:31.552" v="1148"/>
        <pc:sldMkLst>
          <pc:docMk/>
          <pc:sldMk cId="3699510720" sldId="2624"/>
        </pc:sldMkLst>
        <pc:picChg chg="add mod">
          <ac:chgData name="Marcia Lucia Paes Caldas" userId="b8e89e24-eb88-43ba-a6df-e2ae92559cf8" providerId="ADAL" clId="{FB56B3B7-4D80-472C-A2A4-DBA27D93BB8F}" dt="2025-12-07T22:28:31.552" v="1148"/>
          <ac:picMkLst>
            <pc:docMk/>
            <pc:sldMk cId="3699510720" sldId="2624"/>
            <ac:picMk id="2" creationId="{5D86CE67-3967-7F16-34E0-A3978090AAEB}"/>
          </ac:picMkLst>
        </pc:picChg>
      </pc:sldChg>
      <pc:sldChg chg="addSp modSp new mod">
        <pc:chgData name="Marcia Lucia Paes Caldas" userId="b8e89e24-eb88-43ba-a6df-e2ae92559cf8" providerId="ADAL" clId="{FB56B3B7-4D80-472C-A2A4-DBA27D93BB8F}" dt="2025-12-07T22:19:55.421" v="962" actId="20577"/>
        <pc:sldMkLst>
          <pc:docMk/>
          <pc:sldMk cId="3168772354" sldId="2625"/>
        </pc:sldMkLst>
        <pc:spChg chg="mod">
          <ac:chgData name="Marcia Lucia Paes Caldas" userId="b8e89e24-eb88-43ba-a6df-e2ae92559cf8" providerId="ADAL" clId="{FB56B3B7-4D80-472C-A2A4-DBA27D93BB8F}" dt="2025-12-07T22:19:13.005" v="886" actId="2711"/>
          <ac:spMkLst>
            <pc:docMk/>
            <pc:sldMk cId="3168772354" sldId="2625"/>
            <ac:spMk id="2" creationId="{10A52CCB-5A86-9FEA-9538-726921927CCD}"/>
          </ac:spMkLst>
        </pc:spChg>
        <pc:spChg chg="mod">
          <ac:chgData name="Marcia Lucia Paes Caldas" userId="b8e89e24-eb88-43ba-a6df-e2ae92559cf8" providerId="ADAL" clId="{FB56B3B7-4D80-472C-A2A4-DBA27D93BB8F}" dt="2025-12-07T22:19:55.421" v="962" actId="20577"/>
          <ac:spMkLst>
            <pc:docMk/>
            <pc:sldMk cId="3168772354" sldId="2625"/>
            <ac:spMk id="3" creationId="{FD9F56E6-34FE-9517-8DFC-C835EBB7CA30}"/>
          </ac:spMkLst>
        </pc:spChg>
        <pc:picChg chg="add mod">
          <ac:chgData name="Marcia Lucia Paes Caldas" userId="b8e89e24-eb88-43ba-a6df-e2ae92559cf8" providerId="ADAL" clId="{FB56B3B7-4D80-472C-A2A4-DBA27D93BB8F}" dt="2025-12-07T22:10:44.687" v="716"/>
          <ac:picMkLst>
            <pc:docMk/>
            <pc:sldMk cId="3168772354" sldId="2625"/>
            <ac:picMk id="4" creationId="{47BFB91D-91C2-5821-B8B9-B8EBC62673AB}"/>
          </ac:picMkLst>
        </pc:picChg>
        <pc:picChg chg="add mod">
          <ac:chgData name="Marcia Lucia Paes Caldas" userId="b8e89e24-eb88-43ba-a6df-e2ae92559cf8" providerId="ADAL" clId="{FB56B3B7-4D80-472C-A2A4-DBA27D93BB8F}" dt="2025-12-07T22:10:50.889" v="717"/>
          <ac:picMkLst>
            <pc:docMk/>
            <pc:sldMk cId="3168772354" sldId="2625"/>
            <ac:picMk id="5" creationId="{889130CC-E43C-EEF7-0047-2D1BD189F1C0}"/>
          </ac:picMkLst>
        </pc:picChg>
      </pc:sldChg>
      <pc:sldChg chg="addSp delSp modSp new mod ord">
        <pc:chgData name="Marcia Lucia Paes Caldas" userId="b8e89e24-eb88-43ba-a6df-e2ae92559cf8" providerId="ADAL" clId="{FB56B3B7-4D80-472C-A2A4-DBA27D93BB8F}" dt="2025-12-08T13:24:27.791" v="2575" actId="5793"/>
        <pc:sldMkLst>
          <pc:docMk/>
          <pc:sldMk cId="3574058046" sldId="2626"/>
        </pc:sldMkLst>
        <pc:spChg chg="mod">
          <ac:chgData name="Marcia Lucia Paes Caldas" userId="b8e89e24-eb88-43ba-a6df-e2ae92559cf8" providerId="ADAL" clId="{FB56B3B7-4D80-472C-A2A4-DBA27D93BB8F}" dt="2025-12-08T13:24:27.791" v="2575" actId="5793"/>
          <ac:spMkLst>
            <pc:docMk/>
            <pc:sldMk cId="3574058046" sldId="2626"/>
            <ac:spMk id="2" creationId="{74439A15-78FC-3BF9-E413-0BAA53B178E8}"/>
          </ac:spMkLst>
        </pc:spChg>
        <pc:spChg chg="add mod">
          <ac:chgData name="Marcia Lucia Paes Caldas" userId="b8e89e24-eb88-43ba-a6df-e2ae92559cf8" providerId="ADAL" clId="{FB56B3B7-4D80-472C-A2A4-DBA27D93BB8F}" dt="2025-12-07T22:36:54.931" v="1738" actId="1076"/>
          <ac:spMkLst>
            <pc:docMk/>
            <pc:sldMk cId="3574058046" sldId="2626"/>
            <ac:spMk id="5" creationId="{D10D2537-4848-A7F2-4B72-9E1C5BEAC307}"/>
          </ac:spMkLst>
        </pc:spChg>
        <pc:picChg chg="add mod">
          <ac:chgData name="Marcia Lucia Paes Caldas" userId="b8e89e24-eb88-43ba-a6df-e2ae92559cf8" providerId="ADAL" clId="{FB56B3B7-4D80-472C-A2A4-DBA27D93BB8F}" dt="2025-12-07T22:06:59.598" v="638"/>
          <ac:picMkLst>
            <pc:docMk/>
            <pc:sldMk cId="3574058046" sldId="2626"/>
            <ac:picMk id="3" creationId="{7778CF9C-2A30-746C-D18A-1A4021E29F11}"/>
          </ac:picMkLst>
        </pc:picChg>
        <pc:picChg chg="add mod">
          <ac:chgData name="Marcia Lucia Paes Caldas" userId="b8e89e24-eb88-43ba-a6df-e2ae92559cf8" providerId="ADAL" clId="{FB56B3B7-4D80-472C-A2A4-DBA27D93BB8F}" dt="2025-12-07T22:31:49.542" v="1152"/>
          <ac:picMkLst>
            <pc:docMk/>
            <pc:sldMk cId="3574058046" sldId="2626"/>
            <ac:picMk id="4" creationId="{9C4757EF-60FA-E8A5-7AA5-96FE078D0A0E}"/>
          </ac:picMkLst>
        </pc:picChg>
        <pc:picChg chg="add mod">
          <ac:chgData name="Marcia Lucia Paes Caldas" userId="b8e89e24-eb88-43ba-a6df-e2ae92559cf8" providerId="ADAL" clId="{FB56B3B7-4D80-472C-A2A4-DBA27D93BB8F}" dt="2025-12-07T22:38:29.761" v="1948" actId="1076"/>
          <ac:picMkLst>
            <pc:docMk/>
            <pc:sldMk cId="3574058046" sldId="2626"/>
            <ac:picMk id="6" creationId="{FFB92623-E7FD-2F2D-B193-677D2ADF01F4}"/>
          </ac:picMkLst>
        </pc:picChg>
      </pc:sldChg>
      <pc:sldChg chg="addSp modSp add mod">
        <pc:chgData name="Marcia Lucia Paes Caldas" userId="b8e89e24-eb88-43ba-a6df-e2ae92559cf8" providerId="ADAL" clId="{FB56B3B7-4D80-472C-A2A4-DBA27D93BB8F}" dt="2025-12-07T22:06:34.837" v="637"/>
        <pc:sldMkLst>
          <pc:docMk/>
          <pc:sldMk cId="3626518769" sldId="2627"/>
        </pc:sldMkLst>
        <pc:spChg chg="mod">
          <ac:chgData name="Marcia Lucia Paes Caldas" userId="b8e89e24-eb88-43ba-a6df-e2ae92559cf8" providerId="ADAL" clId="{FB56B3B7-4D80-472C-A2A4-DBA27D93BB8F}" dt="2025-12-07T22:06:26.557" v="635" actId="20577"/>
          <ac:spMkLst>
            <pc:docMk/>
            <pc:sldMk cId="3626518769" sldId="2627"/>
            <ac:spMk id="5" creationId="{29ED7ED0-B007-68CE-49DD-CF1507B5AE93}"/>
          </ac:spMkLst>
        </pc:spChg>
        <pc:picChg chg="add mod">
          <ac:chgData name="Marcia Lucia Paes Caldas" userId="b8e89e24-eb88-43ba-a6df-e2ae92559cf8" providerId="ADAL" clId="{FB56B3B7-4D80-472C-A2A4-DBA27D93BB8F}" dt="2025-12-07T22:06:34.837" v="637"/>
          <ac:picMkLst>
            <pc:docMk/>
            <pc:sldMk cId="3626518769" sldId="2627"/>
            <ac:picMk id="2" creationId="{B439425B-AC85-1668-234E-A7431210F437}"/>
          </ac:picMkLst>
        </pc:picChg>
      </pc:sldChg>
      <pc:sldChg chg="addSp modSp add mod">
        <pc:chgData name="Marcia Lucia Paes Caldas" userId="b8e89e24-eb88-43ba-a6df-e2ae92559cf8" providerId="ADAL" clId="{FB56B3B7-4D80-472C-A2A4-DBA27D93BB8F}" dt="2025-12-07T22:20:36.815" v="966" actId="27636"/>
        <pc:sldMkLst>
          <pc:docMk/>
          <pc:sldMk cId="1801781361" sldId="2628"/>
        </pc:sldMkLst>
        <pc:spChg chg="mod">
          <ac:chgData name="Marcia Lucia Paes Caldas" userId="b8e89e24-eb88-43ba-a6df-e2ae92559cf8" providerId="ADAL" clId="{FB56B3B7-4D80-472C-A2A4-DBA27D93BB8F}" dt="2025-12-07T22:16:40.418" v="837" actId="255"/>
          <ac:spMkLst>
            <pc:docMk/>
            <pc:sldMk cId="1801781361" sldId="2628"/>
            <ac:spMk id="2" creationId="{E01EE060-BF18-DE6E-9F65-32D58A5013D1}"/>
          </ac:spMkLst>
        </pc:spChg>
        <pc:spChg chg="mod">
          <ac:chgData name="Marcia Lucia Paes Caldas" userId="b8e89e24-eb88-43ba-a6df-e2ae92559cf8" providerId="ADAL" clId="{FB56B3B7-4D80-472C-A2A4-DBA27D93BB8F}" dt="2025-12-07T22:20:36.815" v="966" actId="27636"/>
          <ac:spMkLst>
            <pc:docMk/>
            <pc:sldMk cId="1801781361" sldId="2628"/>
            <ac:spMk id="3" creationId="{ED517432-4F24-D87B-63E6-E23AA4972900}"/>
          </ac:spMkLst>
        </pc:spChg>
        <pc:picChg chg="add mod">
          <ac:chgData name="Marcia Lucia Paes Caldas" userId="b8e89e24-eb88-43ba-a6df-e2ae92559cf8" providerId="ADAL" clId="{FB56B3B7-4D80-472C-A2A4-DBA27D93BB8F}" dt="2025-12-07T22:15:12.352" v="824"/>
          <ac:picMkLst>
            <pc:docMk/>
            <pc:sldMk cId="1801781361" sldId="2628"/>
            <ac:picMk id="4" creationId="{982EDAC6-E2EE-1A7A-A02A-47300D0A237E}"/>
          </ac:picMkLst>
        </pc:picChg>
        <pc:picChg chg="add mod">
          <ac:chgData name="Marcia Lucia Paes Caldas" userId="b8e89e24-eb88-43ba-a6df-e2ae92559cf8" providerId="ADAL" clId="{FB56B3B7-4D80-472C-A2A4-DBA27D93BB8F}" dt="2025-12-07T22:18:15.396" v="878"/>
          <ac:picMkLst>
            <pc:docMk/>
            <pc:sldMk cId="1801781361" sldId="2628"/>
            <ac:picMk id="5" creationId="{90736023-DA28-1F83-357E-A1E88093C5E3}"/>
          </ac:picMkLst>
        </pc:picChg>
      </pc:sldChg>
      <pc:sldChg chg="addSp delSp modSp new mod">
        <pc:chgData name="Marcia Lucia Paes Caldas" userId="b8e89e24-eb88-43ba-a6df-e2ae92559cf8" providerId="ADAL" clId="{FB56B3B7-4D80-472C-A2A4-DBA27D93BB8F}" dt="2025-12-07T22:16:21.181" v="835"/>
        <pc:sldMkLst>
          <pc:docMk/>
          <pc:sldMk cId="3143582164" sldId="2629"/>
        </pc:sldMkLst>
        <pc:spChg chg="add mod">
          <ac:chgData name="Marcia Lucia Paes Caldas" userId="b8e89e24-eb88-43ba-a6df-e2ae92559cf8" providerId="ADAL" clId="{FB56B3B7-4D80-472C-A2A4-DBA27D93BB8F}" dt="2025-12-07T22:16:01.863" v="833" actId="1076"/>
          <ac:spMkLst>
            <pc:docMk/>
            <pc:sldMk cId="3143582164" sldId="2629"/>
            <ac:spMk id="6" creationId="{6EA9CABE-7DA1-5046-070D-FB0C673CF9EA}"/>
          </ac:spMkLst>
        </pc:spChg>
        <pc:picChg chg="add mod">
          <ac:chgData name="Marcia Lucia Paes Caldas" userId="b8e89e24-eb88-43ba-a6df-e2ae92559cf8" providerId="ADAL" clId="{FB56B3B7-4D80-472C-A2A4-DBA27D93BB8F}" dt="2025-12-07T22:15:16.049" v="825"/>
          <ac:picMkLst>
            <pc:docMk/>
            <pc:sldMk cId="3143582164" sldId="2629"/>
            <ac:picMk id="7" creationId="{2CB80D08-9920-A7EA-FD8E-D51352FEEE5D}"/>
          </ac:picMkLst>
        </pc:picChg>
        <pc:picChg chg="add mod">
          <ac:chgData name="Marcia Lucia Paes Caldas" userId="b8e89e24-eb88-43ba-a6df-e2ae92559cf8" providerId="ADAL" clId="{FB56B3B7-4D80-472C-A2A4-DBA27D93BB8F}" dt="2025-12-07T22:16:03.807" v="834" actId="1076"/>
          <ac:picMkLst>
            <pc:docMk/>
            <pc:sldMk cId="3143582164" sldId="2629"/>
            <ac:picMk id="9" creationId="{DC30D198-42C7-ACD4-B440-3A682D13F146}"/>
          </ac:picMkLst>
        </pc:picChg>
        <pc:picChg chg="add mod">
          <ac:chgData name="Marcia Lucia Paes Caldas" userId="b8e89e24-eb88-43ba-a6df-e2ae92559cf8" providerId="ADAL" clId="{FB56B3B7-4D80-472C-A2A4-DBA27D93BB8F}" dt="2025-12-07T22:16:21.181" v="835"/>
          <ac:picMkLst>
            <pc:docMk/>
            <pc:sldMk cId="3143582164" sldId="2629"/>
            <ac:picMk id="10" creationId="{EE69477F-4565-9C32-99FE-C91849D09FAB}"/>
          </ac:picMkLst>
        </pc:picChg>
      </pc:sldChg>
      <pc:sldChg chg="addSp modSp add mod">
        <pc:chgData name="Marcia Lucia Paes Caldas" userId="b8e89e24-eb88-43ba-a6df-e2ae92559cf8" providerId="ADAL" clId="{FB56B3B7-4D80-472C-A2A4-DBA27D93BB8F}" dt="2025-12-07T22:30:38.512" v="1151" actId="1076"/>
        <pc:sldMkLst>
          <pc:docMk/>
          <pc:sldMk cId="2616883319" sldId="2630"/>
        </pc:sldMkLst>
        <pc:spChg chg="mod">
          <ac:chgData name="Marcia Lucia Paes Caldas" userId="b8e89e24-eb88-43ba-a6df-e2ae92559cf8" providerId="ADAL" clId="{FB56B3B7-4D80-472C-A2A4-DBA27D93BB8F}" dt="2025-12-07T22:27:17.527" v="1132" actId="6549"/>
          <ac:spMkLst>
            <pc:docMk/>
            <pc:sldMk cId="2616883319" sldId="2630"/>
            <ac:spMk id="5" creationId="{DE3BB849-17A8-47A0-C533-F9BE38A00B35}"/>
          </ac:spMkLst>
        </pc:spChg>
        <pc:picChg chg="add mod">
          <ac:chgData name="Marcia Lucia Paes Caldas" userId="b8e89e24-eb88-43ba-a6df-e2ae92559cf8" providerId="ADAL" clId="{FB56B3B7-4D80-472C-A2A4-DBA27D93BB8F}" dt="2025-12-07T22:30:38.512" v="1151" actId="1076"/>
          <ac:picMkLst>
            <pc:docMk/>
            <pc:sldMk cId="2616883319" sldId="2630"/>
            <ac:picMk id="2" creationId="{7508EA8F-93CF-572D-7479-412A5B4669B5}"/>
          </ac:picMkLst>
        </pc:picChg>
        <pc:picChg chg="add mod">
          <ac:chgData name="Marcia Lucia Paes Caldas" userId="b8e89e24-eb88-43ba-a6df-e2ae92559cf8" providerId="ADAL" clId="{FB56B3B7-4D80-472C-A2A4-DBA27D93BB8F}" dt="2025-12-07T22:27:10.975" v="1130"/>
          <ac:picMkLst>
            <pc:docMk/>
            <pc:sldMk cId="2616883319" sldId="2630"/>
            <ac:picMk id="3" creationId="{2470CB3D-25DB-9CBA-3F2A-AD3BC54D8787}"/>
          </ac:picMkLst>
        </pc:picChg>
      </pc:sldChg>
      <pc:sldChg chg="addSp delSp modSp new mod">
        <pc:chgData name="Marcia Lucia Paes Caldas" userId="b8e89e24-eb88-43ba-a6df-e2ae92559cf8" providerId="ADAL" clId="{FB56B3B7-4D80-472C-A2A4-DBA27D93BB8F}" dt="2025-12-07T22:53:22.903" v="2137" actId="1076"/>
        <pc:sldMkLst>
          <pc:docMk/>
          <pc:sldMk cId="520016779" sldId="2631"/>
        </pc:sldMkLst>
        <pc:spChg chg="mod">
          <ac:chgData name="Marcia Lucia Paes Caldas" userId="b8e89e24-eb88-43ba-a6df-e2ae92559cf8" providerId="ADAL" clId="{FB56B3B7-4D80-472C-A2A4-DBA27D93BB8F}" dt="2025-12-07T22:45:01.087" v="2105" actId="113"/>
          <ac:spMkLst>
            <pc:docMk/>
            <pc:sldMk cId="520016779" sldId="2631"/>
            <ac:spMk id="2" creationId="{AF27B158-8938-F629-54CC-4E258E9FAFF2}"/>
          </ac:spMkLst>
        </pc:spChg>
        <pc:spChg chg="add mod">
          <ac:chgData name="Marcia Lucia Paes Caldas" userId="b8e89e24-eb88-43ba-a6df-e2ae92559cf8" providerId="ADAL" clId="{FB56B3B7-4D80-472C-A2A4-DBA27D93BB8F}" dt="2025-12-07T22:47:30.886" v="2132" actId="1076"/>
          <ac:spMkLst>
            <pc:docMk/>
            <pc:sldMk cId="520016779" sldId="2631"/>
            <ac:spMk id="7" creationId="{0E103775-75C1-4F24-07AB-A709ADD1B44D}"/>
          </ac:spMkLst>
        </pc:spChg>
        <pc:spChg chg="add mod">
          <ac:chgData name="Marcia Lucia Paes Caldas" userId="b8e89e24-eb88-43ba-a6df-e2ae92559cf8" providerId="ADAL" clId="{FB56B3B7-4D80-472C-A2A4-DBA27D93BB8F}" dt="2025-12-07T22:47:34.729" v="2133" actId="1076"/>
          <ac:spMkLst>
            <pc:docMk/>
            <pc:sldMk cId="520016779" sldId="2631"/>
            <ac:spMk id="9" creationId="{38A33B88-BC41-E585-0E7C-416D1C3ED2CB}"/>
          </ac:spMkLst>
        </pc:spChg>
        <pc:spChg chg="add mod">
          <ac:chgData name="Marcia Lucia Paes Caldas" userId="b8e89e24-eb88-43ba-a6df-e2ae92559cf8" providerId="ADAL" clId="{FB56B3B7-4D80-472C-A2A4-DBA27D93BB8F}" dt="2025-12-07T22:47:27.075" v="2131" actId="1076"/>
          <ac:spMkLst>
            <pc:docMk/>
            <pc:sldMk cId="520016779" sldId="2631"/>
            <ac:spMk id="11" creationId="{5F7FF8A2-47A2-DCD8-F327-EB3182E4C562}"/>
          </ac:spMkLst>
        </pc:spChg>
        <pc:picChg chg="add mod">
          <ac:chgData name="Marcia Lucia Paes Caldas" userId="b8e89e24-eb88-43ba-a6df-e2ae92559cf8" providerId="ADAL" clId="{FB56B3B7-4D80-472C-A2A4-DBA27D93BB8F}" dt="2025-12-07T22:42:32.194" v="1958"/>
          <ac:picMkLst>
            <pc:docMk/>
            <pc:sldMk cId="520016779" sldId="2631"/>
            <ac:picMk id="4" creationId="{46E04D6F-43EE-E563-E138-D023C06D9D78}"/>
          </ac:picMkLst>
        </pc:picChg>
        <pc:picChg chg="add mod">
          <ac:chgData name="Marcia Lucia Paes Caldas" userId="b8e89e24-eb88-43ba-a6df-e2ae92559cf8" providerId="ADAL" clId="{FB56B3B7-4D80-472C-A2A4-DBA27D93BB8F}" dt="2025-12-07T22:43:27.685" v="2017"/>
          <ac:picMkLst>
            <pc:docMk/>
            <pc:sldMk cId="520016779" sldId="2631"/>
            <ac:picMk id="5" creationId="{6C78B8F9-3EAA-7392-945B-B516EB0C9520}"/>
          </ac:picMkLst>
        </pc:picChg>
        <pc:picChg chg="add mod">
          <ac:chgData name="Marcia Lucia Paes Caldas" userId="b8e89e24-eb88-43ba-a6df-e2ae92559cf8" providerId="ADAL" clId="{FB56B3B7-4D80-472C-A2A4-DBA27D93BB8F}" dt="2025-12-07T22:53:22.903" v="2137" actId="1076"/>
          <ac:picMkLst>
            <pc:docMk/>
            <pc:sldMk cId="520016779" sldId="2631"/>
            <ac:picMk id="1026" creationId="{A4884465-77F6-49D7-77A4-99850A20E719}"/>
          </ac:picMkLst>
        </pc:picChg>
      </pc:sldChg>
      <pc:sldChg chg="addSp delSp modSp new mod">
        <pc:chgData name="Marcia Lucia Paes Caldas" userId="b8e89e24-eb88-43ba-a6df-e2ae92559cf8" providerId="ADAL" clId="{FB56B3B7-4D80-472C-A2A4-DBA27D93BB8F}" dt="2025-12-08T12:55:10.133" v="2570" actId="14100"/>
        <pc:sldMkLst>
          <pc:docMk/>
          <pc:sldMk cId="2506683967" sldId="2632"/>
        </pc:sldMkLst>
        <pc:spChg chg="add mod">
          <ac:chgData name="Marcia Lucia Paes Caldas" userId="b8e89e24-eb88-43ba-a6df-e2ae92559cf8" providerId="ADAL" clId="{FB56B3B7-4D80-472C-A2A4-DBA27D93BB8F}" dt="2025-12-08T12:55:03.986" v="2569" actId="313"/>
          <ac:spMkLst>
            <pc:docMk/>
            <pc:sldMk cId="2506683967" sldId="2632"/>
            <ac:spMk id="4" creationId="{CCB1C71B-3F56-180C-53F0-38E3F78D597D}"/>
          </ac:spMkLst>
        </pc:spChg>
        <pc:spChg chg="add mod">
          <ac:chgData name="Marcia Lucia Paes Caldas" userId="b8e89e24-eb88-43ba-a6df-e2ae92559cf8" providerId="ADAL" clId="{FB56B3B7-4D80-472C-A2A4-DBA27D93BB8F}" dt="2025-12-08T12:54:25.095" v="2540" actId="14100"/>
          <ac:spMkLst>
            <pc:docMk/>
            <pc:sldMk cId="2506683967" sldId="2632"/>
            <ac:spMk id="7" creationId="{4F067D7E-7083-9D09-358E-140168DB2278}"/>
          </ac:spMkLst>
        </pc:spChg>
        <pc:picChg chg="add mod">
          <ac:chgData name="Marcia Lucia Paes Caldas" userId="b8e89e24-eb88-43ba-a6df-e2ae92559cf8" providerId="ADAL" clId="{FB56B3B7-4D80-472C-A2A4-DBA27D93BB8F}" dt="2025-12-08T12:51:06.474" v="2202"/>
          <ac:picMkLst>
            <pc:docMk/>
            <pc:sldMk cId="2506683967" sldId="2632"/>
            <ac:picMk id="5" creationId="{0FE335AD-9494-2170-568F-E0F19E7CB8C2}"/>
          </ac:picMkLst>
        </pc:picChg>
        <pc:picChg chg="add mod">
          <ac:chgData name="Marcia Lucia Paes Caldas" userId="b8e89e24-eb88-43ba-a6df-e2ae92559cf8" providerId="ADAL" clId="{FB56B3B7-4D80-472C-A2A4-DBA27D93BB8F}" dt="2025-12-08T12:51:15.943" v="2203"/>
          <ac:picMkLst>
            <pc:docMk/>
            <pc:sldMk cId="2506683967" sldId="2632"/>
            <ac:picMk id="6" creationId="{64EF85F8-AA4B-215D-E2C8-26D9BA8D2B41}"/>
          </ac:picMkLst>
        </pc:picChg>
        <pc:picChg chg="add mod">
          <ac:chgData name="Marcia Lucia Paes Caldas" userId="b8e89e24-eb88-43ba-a6df-e2ae92559cf8" providerId="ADAL" clId="{FB56B3B7-4D80-472C-A2A4-DBA27D93BB8F}" dt="2025-12-08T12:53:57.379" v="2534" actId="1076"/>
          <ac:picMkLst>
            <pc:docMk/>
            <pc:sldMk cId="2506683967" sldId="2632"/>
            <ac:picMk id="8" creationId="{7681F127-1894-703E-FAEA-30E97F973EBD}"/>
          </ac:picMkLst>
        </pc:picChg>
        <pc:picChg chg="add mod">
          <ac:chgData name="Marcia Lucia Paes Caldas" userId="b8e89e24-eb88-43ba-a6df-e2ae92559cf8" providerId="ADAL" clId="{FB56B3B7-4D80-472C-A2A4-DBA27D93BB8F}" dt="2025-12-08T12:55:10.133" v="2570" actId="14100"/>
          <ac:picMkLst>
            <pc:docMk/>
            <pc:sldMk cId="2506683967" sldId="2632"/>
            <ac:picMk id="9" creationId="{3821DB33-0E00-C715-813A-215FDC46EAD0}"/>
          </ac:picMkLst>
        </pc:picChg>
        <pc:picChg chg="add mod">
          <ac:chgData name="Marcia Lucia Paes Caldas" userId="b8e89e24-eb88-43ba-a6df-e2ae92559cf8" providerId="ADAL" clId="{FB56B3B7-4D80-472C-A2A4-DBA27D93BB8F}" dt="2025-12-08T12:50:48.298" v="2198" actId="14100"/>
          <ac:picMkLst>
            <pc:docMk/>
            <pc:sldMk cId="2506683967" sldId="2632"/>
            <ac:picMk id="1026" creationId="{AA5128D9-B3D0-7AD3-3A58-B9D9401502DA}"/>
          </ac:picMkLst>
        </pc:picChg>
      </pc:sldChg>
      <pc:sldMasterChg chg="setBg modSldLayout">
        <pc:chgData name="Marcia Lucia Paes Caldas" userId="b8e89e24-eb88-43ba-a6df-e2ae92559cf8" providerId="ADAL" clId="{FB56B3B7-4D80-472C-A2A4-DBA27D93BB8F}" dt="2025-12-07T22:02:38.919" v="589"/>
        <pc:sldMasterMkLst>
          <pc:docMk/>
          <pc:sldMasterMk cId="813373068" sldId="2147483660"/>
        </pc:sldMasterMkLst>
        <pc:sldLayoutChg chg="setBg">
          <pc:chgData name="Marcia Lucia Paes Caldas" userId="b8e89e24-eb88-43ba-a6df-e2ae92559cf8" providerId="ADAL" clId="{FB56B3B7-4D80-472C-A2A4-DBA27D93BB8F}" dt="2025-12-07T22:02:38.919" v="589"/>
          <pc:sldLayoutMkLst>
            <pc:docMk/>
            <pc:sldMasterMk cId="813373068" sldId="2147483660"/>
            <pc:sldLayoutMk cId="4232889376" sldId="2147483661"/>
          </pc:sldLayoutMkLst>
        </pc:sldLayoutChg>
        <pc:sldLayoutChg chg="setBg">
          <pc:chgData name="Marcia Lucia Paes Caldas" userId="b8e89e24-eb88-43ba-a6df-e2ae92559cf8" providerId="ADAL" clId="{FB56B3B7-4D80-472C-A2A4-DBA27D93BB8F}" dt="2025-12-07T22:02:38.919" v="589"/>
          <pc:sldLayoutMkLst>
            <pc:docMk/>
            <pc:sldMasterMk cId="813373068" sldId="2147483660"/>
            <pc:sldLayoutMk cId="2621707999" sldId="2147483662"/>
          </pc:sldLayoutMkLst>
        </pc:sldLayoutChg>
        <pc:sldLayoutChg chg="setBg">
          <pc:chgData name="Marcia Lucia Paes Caldas" userId="b8e89e24-eb88-43ba-a6df-e2ae92559cf8" providerId="ADAL" clId="{FB56B3B7-4D80-472C-A2A4-DBA27D93BB8F}" dt="2025-12-07T22:02:38.919" v="589"/>
          <pc:sldLayoutMkLst>
            <pc:docMk/>
            <pc:sldMasterMk cId="813373068" sldId="2147483660"/>
            <pc:sldLayoutMk cId="1990387831" sldId="2147483663"/>
          </pc:sldLayoutMkLst>
        </pc:sldLayoutChg>
        <pc:sldLayoutChg chg="setBg">
          <pc:chgData name="Marcia Lucia Paes Caldas" userId="b8e89e24-eb88-43ba-a6df-e2ae92559cf8" providerId="ADAL" clId="{FB56B3B7-4D80-472C-A2A4-DBA27D93BB8F}" dt="2025-12-07T22:02:38.919" v="589"/>
          <pc:sldLayoutMkLst>
            <pc:docMk/>
            <pc:sldMasterMk cId="813373068" sldId="2147483660"/>
            <pc:sldLayoutMk cId="1130900809" sldId="2147483664"/>
          </pc:sldLayoutMkLst>
        </pc:sldLayoutChg>
        <pc:sldLayoutChg chg="setBg">
          <pc:chgData name="Marcia Lucia Paes Caldas" userId="b8e89e24-eb88-43ba-a6df-e2ae92559cf8" providerId="ADAL" clId="{FB56B3B7-4D80-472C-A2A4-DBA27D93BB8F}" dt="2025-12-07T22:02:38.919" v="589"/>
          <pc:sldLayoutMkLst>
            <pc:docMk/>
            <pc:sldMasterMk cId="813373068" sldId="2147483660"/>
            <pc:sldLayoutMk cId="125349472" sldId="2147483665"/>
          </pc:sldLayoutMkLst>
        </pc:sldLayoutChg>
        <pc:sldLayoutChg chg="setBg">
          <pc:chgData name="Marcia Lucia Paes Caldas" userId="b8e89e24-eb88-43ba-a6df-e2ae92559cf8" providerId="ADAL" clId="{FB56B3B7-4D80-472C-A2A4-DBA27D93BB8F}" dt="2025-12-07T22:02:38.919" v="589"/>
          <pc:sldLayoutMkLst>
            <pc:docMk/>
            <pc:sldMasterMk cId="813373068" sldId="2147483660"/>
            <pc:sldLayoutMk cId="4271363574" sldId="2147483666"/>
          </pc:sldLayoutMkLst>
        </pc:sldLayoutChg>
        <pc:sldLayoutChg chg="setBg">
          <pc:chgData name="Marcia Lucia Paes Caldas" userId="b8e89e24-eb88-43ba-a6df-e2ae92559cf8" providerId="ADAL" clId="{FB56B3B7-4D80-472C-A2A4-DBA27D93BB8F}" dt="2025-12-07T22:02:38.919" v="589"/>
          <pc:sldLayoutMkLst>
            <pc:docMk/>
            <pc:sldMasterMk cId="813373068" sldId="2147483660"/>
            <pc:sldLayoutMk cId="3073555144" sldId="2147483667"/>
          </pc:sldLayoutMkLst>
        </pc:sldLayoutChg>
        <pc:sldLayoutChg chg="setBg">
          <pc:chgData name="Marcia Lucia Paes Caldas" userId="b8e89e24-eb88-43ba-a6df-e2ae92559cf8" providerId="ADAL" clId="{FB56B3B7-4D80-472C-A2A4-DBA27D93BB8F}" dt="2025-12-07T22:02:38.919" v="589"/>
          <pc:sldLayoutMkLst>
            <pc:docMk/>
            <pc:sldMasterMk cId="813373068" sldId="2147483660"/>
            <pc:sldLayoutMk cId="1485309380" sldId="2147483668"/>
          </pc:sldLayoutMkLst>
        </pc:sldLayoutChg>
        <pc:sldLayoutChg chg="setBg">
          <pc:chgData name="Marcia Lucia Paes Caldas" userId="b8e89e24-eb88-43ba-a6df-e2ae92559cf8" providerId="ADAL" clId="{FB56B3B7-4D80-472C-A2A4-DBA27D93BB8F}" dt="2025-12-07T22:02:38.919" v="589"/>
          <pc:sldLayoutMkLst>
            <pc:docMk/>
            <pc:sldMasterMk cId="813373068" sldId="2147483660"/>
            <pc:sldLayoutMk cId="4083354936" sldId="2147483669"/>
          </pc:sldLayoutMkLst>
        </pc:sldLayoutChg>
        <pc:sldLayoutChg chg="setBg">
          <pc:chgData name="Marcia Lucia Paes Caldas" userId="b8e89e24-eb88-43ba-a6df-e2ae92559cf8" providerId="ADAL" clId="{FB56B3B7-4D80-472C-A2A4-DBA27D93BB8F}" dt="2025-12-07T22:02:38.919" v="589"/>
          <pc:sldLayoutMkLst>
            <pc:docMk/>
            <pc:sldMasterMk cId="813373068" sldId="2147483660"/>
            <pc:sldLayoutMk cId="1547867472" sldId="2147483670"/>
          </pc:sldLayoutMkLst>
        </pc:sldLayoutChg>
        <pc:sldLayoutChg chg="setBg">
          <pc:chgData name="Marcia Lucia Paes Caldas" userId="b8e89e24-eb88-43ba-a6df-e2ae92559cf8" providerId="ADAL" clId="{FB56B3B7-4D80-472C-A2A4-DBA27D93BB8F}" dt="2025-12-07T22:02:38.919" v="589"/>
          <pc:sldLayoutMkLst>
            <pc:docMk/>
            <pc:sldMasterMk cId="813373068" sldId="2147483660"/>
            <pc:sldLayoutMk cId="4078254151" sldId="2147483671"/>
          </pc:sldLayoutMkLst>
        </pc:sldLayoutChg>
      </pc:sldMaster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B4EAECF-B51A-4995-9A3B-F31C96D10914}" type="doc">
      <dgm:prSet loTypeId="urn:microsoft.com/office/officeart/2005/8/layout/hierarchy2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6D2CA292-3B5A-40D2-BCF7-18EC7DF01A5E}">
      <dgm:prSet phldrT="[Texto]" custT="1"/>
      <dgm:spPr/>
      <dgm:t>
        <a:bodyPr/>
        <a:lstStyle/>
        <a:p>
          <a:r>
            <a:rPr lang="pt-BR" sz="2200" dirty="0"/>
            <a:t>Dirigentes: 27/04/2020 </a:t>
          </a:r>
        </a:p>
        <a:p>
          <a:r>
            <a:rPr lang="pt-BR" sz="2200" dirty="0"/>
            <a:t> </a:t>
          </a:r>
          <a:r>
            <a:rPr lang="pt-BR" sz="22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Responsável pela gestão dos recursos do RPPS – nomeados a partir  01/07/2022</a:t>
          </a:r>
        </a:p>
        <a:p>
          <a:r>
            <a:rPr lang="pt-BR" sz="22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(PT 1467/2022</a:t>
          </a:r>
          <a:r>
            <a:rPr lang="pt-BR" sz="24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)</a:t>
          </a:r>
        </a:p>
      </dgm:t>
    </dgm:pt>
    <dgm:pt modelId="{BF445DBB-3F96-4329-AB93-3742EC53C91F}" type="parTrans" cxnId="{1B0D0C0E-F4ED-436A-9603-61B079717A8E}">
      <dgm:prSet/>
      <dgm:spPr/>
      <dgm:t>
        <a:bodyPr/>
        <a:lstStyle/>
        <a:p>
          <a:endParaRPr lang="pt-BR"/>
        </a:p>
      </dgm:t>
    </dgm:pt>
    <dgm:pt modelId="{69D1CAE9-3914-4CFD-9266-103E9304F4B2}" type="sibTrans" cxnId="{1B0D0C0E-F4ED-436A-9603-61B079717A8E}">
      <dgm:prSet/>
      <dgm:spPr/>
      <dgm:t>
        <a:bodyPr/>
        <a:lstStyle/>
        <a:p>
          <a:endParaRPr lang="pt-BR"/>
        </a:p>
      </dgm:t>
    </dgm:pt>
    <dgm:pt modelId="{5AE5DD52-1F51-4F9D-87FA-01CCCBBC1700}">
      <dgm:prSet phldrT="[Texto]" custT="1"/>
      <dgm:spPr/>
      <dgm:t>
        <a:bodyPr/>
        <a:lstStyle/>
        <a:p>
          <a:endParaRPr lang="pt-BR" sz="2400" dirty="0"/>
        </a:p>
        <a:p>
          <a:r>
            <a:rPr lang="pt-BR" sz="2000" dirty="0"/>
            <a:t>Antecedentes Pessoais</a:t>
          </a:r>
        </a:p>
        <a:p>
          <a:endParaRPr lang="pt-BR" sz="2400" dirty="0"/>
        </a:p>
      </dgm:t>
    </dgm:pt>
    <dgm:pt modelId="{0D16BF89-1B1A-42AA-852D-E685F4E124C5}" type="parTrans" cxnId="{90A6DD6E-7BC5-4B2F-806C-319F339D6EAA}">
      <dgm:prSet/>
      <dgm:spPr/>
      <dgm:t>
        <a:bodyPr/>
        <a:lstStyle/>
        <a:p>
          <a:endParaRPr lang="pt-BR"/>
        </a:p>
      </dgm:t>
    </dgm:pt>
    <dgm:pt modelId="{F8527476-2FFA-455D-81FB-360916FE6409}" type="sibTrans" cxnId="{90A6DD6E-7BC5-4B2F-806C-319F339D6EAA}">
      <dgm:prSet/>
      <dgm:spPr/>
      <dgm:t>
        <a:bodyPr/>
        <a:lstStyle/>
        <a:p>
          <a:endParaRPr lang="pt-BR"/>
        </a:p>
      </dgm:t>
    </dgm:pt>
    <dgm:pt modelId="{906FBA46-60ED-42DF-A6DA-6960A074C8DF}">
      <dgm:prSet phldrT="[Texto]" custT="1"/>
      <dgm:spPr/>
      <dgm:t>
        <a:bodyPr/>
        <a:lstStyle/>
        <a:p>
          <a:r>
            <a:rPr lang="pt-BR" sz="2000" dirty="0"/>
            <a:t>Certificação Profissional</a:t>
          </a:r>
        </a:p>
      </dgm:t>
    </dgm:pt>
    <dgm:pt modelId="{D0D862E2-D096-42C5-BB04-C8B6BDED266D}" type="parTrans" cxnId="{1965D2A3-9A75-43A6-9AE3-25FA18C5F12C}">
      <dgm:prSet/>
      <dgm:spPr/>
      <dgm:t>
        <a:bodyPr/>
        <a:lstStyle/>
        <a:p>
          <a:endParaRPr lang="pt-BR"/>
        </a:p>
      </dgm:t>
    </dgm:pt>
    <dgm:pt modelId="{95742145-FE16-4305-8921-175E26AD0C5D}" type="sibTrans" cxnId="{1965D2A3-9A75-43A6-9AE3-25FA18C5F12C}">
      <dgm:prSet/>
      <dgm:spPr/>
      <dgm:t>
        <a:bodyPr/>
        <a:lstStyle/>
        <a:p>
          <a:endParaRPr lang="pt-BR"/>
        </a:p>
      </dgm:t>
    </dgm:pt>
    <dgm:pt modelId="{6FDBAAC2-25FA-4F47-B960-DB74C15E018B}">
      <dgm:prSet phldrT="[Texto]" custT="1"/>
      <dgm:spPr/>
      <dgm:t>
        <a:bodyPr/>
        <a:lstStyle/>
        <a:p>
          <a:r>
            <a:rPr lang="pt-BR" sz="2000" dirty="0"/>
            <a:t>Formação Superior</a:t>
          </a:r>
        </a:p>
      </dgm:t>
    </dgm:pt>
    <dgm:pt modelId="{5CA4EC54-7E47-4FCD-B3EB-5E02DE460602}" type="parTrans" cxnId="{107DD8A7-7350-40B2-9A7B-5D555094F552}">
      <dgm:prSet/>
      <dgm:spPr/>
      <dgm:t>
        <a:bodyPr/>
        <a:lstStyle/>
        <a:p>
          <a:endParaRPr lang="pt-BR"/>
        </a:p>
      </dgm:t>
    </dgm:pt>
    <dgm:pt modelId="{43803A03-6011-45C0-9B4D-64A5B1F8BF98}" type="sibTrans" cxnId="{107DD8A7-7350-40B2-9A7B-5D555094F552}">
      <dgm:prSet/>
      <dgm:spPr/>
      <dgm:t>
        <a:bodyPr/>
        <a:lstStyle/>
        <a:p>
          <a:endParaRPr lang="pt-BR"/>
        </a:p>
      </dgm:t>
    </dgm:pt>
    <dgm:pt modelId="{7B10634E-E74F-4D95-9BDB-C65FF21B1305}">
      <dgm:prSet phldrT="[Texto]" custT="1"/>
      <dgm:spPr/>
      <dgm:t>
        <a:bodyPr/>
        <a:lstStyle/>
        <a:p>
          <a:r>
            <a:rPr lang="pt-BR" sz="2000" dirty="0"/>
            <a:t>Experiência Profissional</a:t>
          </a:r>
          <a:r>
            <a:rPr lang="pt-BR" sz="2400" dirty="0"/>
            <a:t>*</a:t>
          </a:r>
          <a:endParaRPr lang="pt-BR" dirty="0"/>
        </a:p>
      </dgm:t>
    </dgm:pt>
    <dgm:pt modelId="{5CBD287C-F559-484A-B556-46CB44D4F824}" type="sibTrans" cxnId="{6282DF40-0D57-4277-B114-6FFF87169495}">
      <dgm:prSet/>
      <dgm:spPr/>
      <dgm:t>
        <a:bodyPr/>
        <a:lstStyle/>
        <a:p>
          <a:endParaRPr lang="pt-BR"/>
        </a:p>
      </dgm:t>
    </dgm:pt>
    <dgm:pt modelId="{F27FA5C7-8E65-4D62-B274-CEB3D04C2D26}" type="parTrans" cxnId="{6282DF40-0D57-4277-B114-6FFF87169495}">
      <dgm:prSet/>
      <dgm:spPr/>
      <dgm:t>
        <a:bodyPr/>
        <a:lstStyle/>
        <a:p>
          <a:endParaRPr lang="pt-BR"/>
        </a:p>
      </dgm:t>
    </dgm:pt>
    <dgm:pt modelId="{E4313BB8-4E94-4E42-82DB-D7F886AEB229}" type="pres">
      <dgm:prSet presAssocID="{3B4EAECF-B51A-4995-9A3B-F31C96D10914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FB078C8F-BBC8-4D27-95C3-CA4DFDF61679}" type="pres">
      <dgm:prSet presAssocID="{6D2CA292-3B5A-40D2-BCF7-18EC7DF01A5E}" presName="root1" presStyleCnt="0"/>
      <dgm:spPr/>
    </dgm:pt>
    <dgm:pt modelId="{4AF9DDAC-C337-4269-8942-A9B25F414D39}" type="pres">
      <dgm:prSet presAssocID="{6D2CA292-3B5A-40D2-BCF7-18EC7DF01A5E}" presName="LevelOneTextNode" presStyleLbl="node0" presStyleIdx="0" presStyleCnt="1" custScaleX="124317" custScaleY="549394" custLinFactNeighborX="3805" custLinFactNeighborY="-26074">
        <dgm:presLayoutVars>
          <dgm:chPref val="3"/>
        </dgm:presLayoutVars>
      </dgm:prSet>
      <dgm:spPr/>
    </dgm:pt>
    <dgm:pt modelId="{995A2F49-51CE-4E90-8AD7-EBE505CD6110}" type="pres">
      <dgm:prSet presAssocID="{6D2CA292-3B5A-40D2-BCF7-18EC7DF01A5E}" presName="level2hierChild" presStyleCnt="0"/>
      <dgm:spPr/>
    </dgm:pt>
    <dgm:pt modelId="{2DE87933-79FE-44D5-9CF5-AD32F8DEAE29}" type="pres">
      <dgm:prSet presAssocID="{0D16BF89-1B1A-42AA-852D-E685F4E124C5}" presName="conn2-1" presStyleLbl="parChTrans1D2" presStyleIdx="0" presStyleCnt="4"/>
      <dgm:spPr/>
    </dgm:pt>
    <dgm:pt modelId="{813E0866-D2A4-456C-BDA1-B8AE70D32602}" type="pres">
      <dgm:prSet presAssocID="{0D16BF89-1B1A-42AA-852D-E685F4E124C5}" presName="connTx" presStyleLbl="parChTrans1D2" presStyleIdx="0" presStyleCnt="4"/>
      <dgm:spPr/>
    </dgm:pt>
    <dgm:pt modelId="{86DCC6B5-6D16-490A-AFF6-5DA5627A977D}" type="pres">
      <dgm:prSet presAssocID="{5AE5DD52-1F51-4F9D-87FA-01CCCBBC1700}" presName="root2" presStyleCnt="0"/>
      <dgm:spPr/>
    </dgm:pt>
    <dgm:pt modelId="{FA9D6EE3-BCA3-4E42-B80F-790D95A47BF8}" type="pres">
      <dgm:prSet presAssocID="{5AE5DD52-1F51-4F9D-87FA-01CCCBBC1700}" presName="LevelTwoTextNode" presStyleLbl="node2" presStyleIdx="0" presStyleCnt="4" custScaleX="96948">
        <dgm:presLayoutVars>
          <dgm:chPref val="3"/>
        </dgm:presLayoutVars>
      </dgm:prSet>
      <dgm:spPr/>
    </dgm:pt>
    <dgm:pt modelId="{D69E40E9-DCBB-421E-B95C-7F4BCD9450C5}" type="pres">
      <dgm:prSet presAssocID="{5AE5DD52-1F51-4F9D-87FA-01CCCBBC1700}" presName="level3hierChild" presStyleCnt="0"/>
      <dgm:spPr/>
    </dgm:pt>
    <dgm:pt modelId="{0E9B9038-78CF-43EA-BAD2-32EACDE0549D}" type="pres">
      <dgm:prSet presAssocID="{F27FA5C7-8E65-4D62-B274-CEB3D04C2D26}" presName="conn2-1" presStyleLbl="parChTrans1D2" presStyleIdx="1" presStyleCnt="4"/>
      <dgm:spPr/>
    </dgm:pt>
    <dgm:pt modelId="{6764B3F3-CF64-4B41-A1D2-DA029521820B}" type="pres">
      <dgm:prSet presAssocID="{F27FA5C7-8E65-4D62-B274-CEB3D04C2D26}" presName="connTx" presStyleLbl="parChTrans1D2" presStyleIdx="1" presStyleCnt="4"/>
      <dgm:spPr/>
    </dgm:pt>
    <dgm:pt modelId="{E1790701-4DFD-4B07-A942-C0AC66C60EEA}" type="pres">
      <dgm:prSet presAssocID="{7B10634E-E74F-4D95-9BDB-C65FF21B1305}" presName="root2" presStyleCnt="0"/>
      <dgm:spPr/>
    </dgm:pt>
    <dgm:pt modelId="{F9934C7F-B28A-4B49-9E5B-68CF6017CAC5}" type="pres">
      <dgm:prSet presAssocID="{7B10634E-E74F-4D95-9BDB-C65FF21B1305}" presName="LevelTwoTextNode" presStyleLbl="node2" presStyleIdx="1" presStyleCnt="4" custScaleX="94122">
        <dgm:presLayoutVars>
          <dgm:chPref val="3"/>
        </dgm:presLayoutVars>
      </dgm:prSet>
      <dgm:spPr/>
    </dgm:pt>
    <dgm:pt modelId="{DFEA9445-7930-4915-8656-8818EB077929}" type="pres">
      <dgm:prSet presAssocID="{7B10634E-E74F-4D95-9BDB-C65FF21B1305}" presName="level3hierChild" presStyleCnt="0"/>
      <dgm:spPr/>
    </dgm:pt>
    <dgm:pt modelId="{B42C9799-A2D5-4B2D-9F27-020AA2E2FA0C}" type="pres">
      <dgm:prSet presAssocID="{5CA4EC54-7E47-4FCD-B3EB-5E02DE460602}" presName="conn2-1" presStyleLbl="parChTrans1D2" presStyleIdx="2" presStyleCnt="4"/>
      <dgm:spPr/>
    </dgm:pt>
    <dgm:pt modelId="{D83057DA-72C6-4D85-A5B4-4E4A3AE5527E}" type="pres">
      <dgm:prSet presAssocID="{5CA4EC54-7E47-4FCD-B3EB-5E02DE460602}" presName="connTx" presStyleLbl="parChTrans1D2" presStyleIdx="2" presStyleCnt="4"/>
      <dgm:spPr/>
    </dgm:pt>
    <dgm:pt modelId="{7B1A258E-3584-4C9C-AD6E-B9E6B45FA726}" type="pres">
      <dgm:prSet presAssocID="{6FDBAAC2-25FA-4F47-B960-DB74C15E018B}" presName="root2" presStyleCnt="0"/>
      <dgm:spPr/>
    </dgm:pt>
    <dgm:pt modelId="{015D2D92-C60F-49C5-B645-70D45F36C012}" type="pres">
      <dgm:prSet presAssocID="{6FDBAAC2-25FA-4F47-B960-DB74C15E018B}" presName="LevelTwoTextNode" presStyleLbl="node2" presStyleIdx="2" presStyleCnt="4" custScaleX="94680" custLinFactNeighborX="-93" custLinFactNeighborY="5819">
        <dgm:presLayoutVars>
          <dgm:chPref val="3"/>
        </dgm:presLayoutVars>
      </dgm:prSet>
      <dgm:spPr/>
    </dgm:pt>
    <dgm:pt modelId="{FD6B7A4C-3B82-44E3-9B60-DA57CAB8264F}" type="pres">
      <dgm:prSet presAssocID="{6FDBAAC2-25FA-4F47-B960-DB74C15E018B}" presName="level3hierChild" presStyleCnt="0"/>
      <dgm:spPr/>
    </dgm:pt>
    <dgm:pt modelId="{3C4E15D0-CC88-484B-AE48-B7F7816B25B0}" type="pres">
      <dgm:prSet presAssocID="{D0D862E2-D096-42C5-BB04-C8B6BDED266D}" presName="conn2-1" presStyleLbl="parChTrans1D2" presStyleIdx="3" presStyleCnt="4"/>
      <dgm:spPr/>
    </dgm:pt>
    <dgm:pt modelId="{82BD3F95-4D82-45D2-9FF6-E1DF85255C98}" type="pres">
      <dgm:prSet presAssocID="{D0D862E2-D096-42C5-BB04-C8B6BDED266D}" presName="connTx" presStyleLbl="parChTrans1D2" presStyleIdx="3" presStyleCnt="4"/>
      <dgm:spPr/>
    </dgm:pt>
    <dgm:pt modelId="{7C94A337-EA49-4050-B095-806396B5B556}" type="pres">
      <dgm:prSet presAssocID="{906FBA46-60ED-42DF-A6DA-6960A074C8DF}" presName="root2" presStyleCnt="0"/>
      <dgm:spPr/>
    </dgm:pt>
    <dgm:pt modelId="{A6AB7CAD-A673-4755-873A-4BF9C57D39A4}" type="pres">
      <dgm:prSet presAssocID="{906FBA46-60ED-42DF-A6DA-6960A074C8DF}" presName="LevelTwoTextNode" presStyleLbl="node2" presStyleIdx="3" presStyleCnt="4" custScaleX="94807">
        <dgm:presLayoutVars>
          <dgm:chPref val="3"/>
        </dgm:presLayoutVars>
      </dgm:prSet>
      <dgm:spPr/>
    </dgm:pt>
    <dgm:pt modelId="{E649A0CA-2901-470E-96EB-989526428593}" type="pres">
      <dgm:prSet presAssocID="{906FBA46-60ED-42DF-A6DA-6960A074C8DF}" presName="level3hierChild" presStyleCnt="0"/>
      <dgm:spPr/>
    </dgm:pt>
  </dgm:ptLst>
  <dgm:cxnLst>
    <dgm:cxn modelId="{1B0D0C0E-F4ED-436A-9603-61B079717A8E}" srcId="{3B4EAECF-B51A-4995-9A3B-F31C96D10914}" destId="{6D2CA292-3B5A-40D2-BCF7-18EC7DF01A5E}" srcOrd="0" destOrd="0" parTransId="{BF445DBB-3F96-4329-AB93-3742EC53C91F}" sibTransId="{69D1CAE9-3914-4CFD-9266-103E9304F4B2}"/>
    <dgm:cxn modelId="{2268CF11-CD11-4CAF-97BA-5CE74E9C8564}" type="presOf" srcId="{6FDBAAC2-25FA-4F47-B960-DB74C15E018B}" destId="{015D2D92-C60F-49C5-B645-70D45F36C012}" srcOrd="0" destOrd="0" presId="urn:microsoft.com/office/officeart/2005/8/layout/hierarchy2"/>
    <dgm:cxn modelId="{9ED35A15-572A-45F9-8A42-86A077529027}" type="presOf" srcId="{6D2CA292-3B5A-40D2-BCF7-18EC7DF01A5E}" destId="{4AF9DDAC-C337-4269-8942-A9B25F414D39}" srcOrd="0" destOrd="0" presId="urn:microsoft.com/office/officeart/2005/8/layout/hierarchy2"/>
    <dgm:cxn modelId="{F001CD3F-7FF4-4186-9BD0-932A8056ED3B}" type="presOf" srcId="{3B4EAECF-B51A-4995-9A3B-F31C96D10914}" destId="{E4313BB8-4E94-4E42-82DB-D7F886AEB229}" srcOrd="0" destOrd="0" presId="urn:microsoft.com/office/officeart/2005/8/layout/hierarchy2"/>
    <dgm:cxn modelId="{6282DF40-0D57-4277-B114-6FFF87169495}" srcId="{6D2CA292-3B5A-40D2-BCF7-18EC7DF01A5E}" destId="{7B10634E-E74F-4D95-9BDB-C65FF21B1305}" srcOrd="1" destOrd="0" parTransId="{F27FA5C7-8E65-4D62-B274-CEB3D04C2D26}" sibTransId="{5CBD287C-F559-484A-B556-46CB44D4F824}"/>
    <dgm:cxn modelId="{90A6DD6E-7BC5-4B2F-806C-319F339D6EAA}" srcId="{6D2CA292-3B5A-40D2-BCF7-18EC7DF01A5E}" destId="{5AE5DD52-1F51-4F9D-87FA-01CCCBBC1700}" srcOrd="0" destOrd="0" parTransId="{0D16BF89-1B1A-42AA-852D-E685F4E124C5}" sibTransId="{F8527476-2FFA-455D-81FB-360916FE6409}"/>
    <dgm:cxn modelId="{1965D2A3-9A75-43A6-9AE3-25FA18C5F12C}" srcId="{6D2CA292-3B5A-40D2-BCF7-18EC7DF01A5E}" destId="{906FBA46-60ED-42DF-A6DA-6960A074C8DF}" srcOrd="3" destOrd="0" parTransId="{D0D862E2-D096-42C5-BB04-C8B6BDED266D}" sibTransId="{95742145-FE16-4305-8921-175E26AD0C5D}"/>
    <dgm:cxn modelId="{107DD8A7-7350-40B2-9A7B-5D555094F552}" srcId="{6D2CA292-3B5A-40D2-BCF7-18EC7DF01A5E}" destId="{6FDBAAC2-25FA-4F47-B960-DB74C15E018B}" srcOrd="2" destOrd="0" parTransId="{5CA4EC54-7E47-4FCD-B3EB-5E02DE460602}" sibTransId="{43803A03-6011-45C0-9B4D-64A5B1F8BF98}"/>
    <dgm:cxn modelId="{43D72DB0-AD3D-4755-A6EE-CF7479255CA0}" type="presOf" srcId="{0D16BF89-1B1A-42AA-852D-E685F4E124C5}" destId="{813E0866-D2A4-456C-BDA1-B8AE70D32602}" srcOrd="1" destOrd="0" presId="urn:microsoft.com/office/officeart/2005/8/layout/hierarchy2"/>
    <dgm:cxn modelId="{3C763FB1-26B9-41C3-BC2E-73BB95A5F1B1}" type="presOf" srcId="{7B10634E-E74F-4D95-9BDB-C65FF21B1305}" destId="{F9934C7F-B28A-4B49-9E5B-68CF6017CAC5}" srcOrd="0" destOrd="0" presId="urn:microsoft.com/office/officeart/2005/8/layout/hierarchy2"/>
    <dgm:cxn modelId="{C22BC3B2-7FFC-4533-8AE8-55CB4B2C4A63}" type="presOf" srcId="{F27FA5C7-8E65-4D62-B274-CEB3D04C2D26}" destId="{6764B3F3-CF64-4B41-A1D2-DA029521820B}" srcOrd="1" destOrd="0" presId="urn:microsoft.com/office/officeart/2005/8/layout/hierarchy2"/>
    <dgm:cxn modelId="{2E4536BE-3E7D-452C-9F60-2A3E6B8AC483}" type="presOf" srcId="{5CA4EC54-7E47-4FCD-B3EB-5E02DE460602}" destId="{B42C9799-A2D5-4B2D-9F27-020AA2E2FA0C}" srcOrd="0" destOrd="0" presId="urn:microsoft.com/office/officeart/2005/8/layout/hierarchy2"/>
    <dgm:cxn modelId="{AF3DE2CF-2369-4509-A2BD-108AD905DE26}" type="presOf" srcId="{F27FA5C7-8E65-4D62-B274-CEB3D04C2D26}" destId="{0E9B9038-78CF-43EA-BAD2-32EACDE0549D}" srcOrd="0" destOrd="0" presId="urn:microsoft.com/office/officeart/2005/8/layout/hierarchy2"/>
    <dgm:cxn modelId="{198CE0D5-E262-4873-8030-A0CFC73572FF}" type="presOf" srcId="{D0D862E2-D096-42C5-BB04-C8B6BDED266D}" destId="{3C4E15D0-CC88-484B-AE48-B7F7816B25B0}" srcOrd="0" destOrd="0" presId="urn:microsoft.com/office/officeart/2005/8/layout/hierarchy2"/>
    <dgm:cxn modelId="{ADDB4FDB-D81B-4E1F-8849-2CE7E46E6EFD}" type="presOf" srcId="{0D16BF89-1B1A-42AA-852D-E685F4E124C5}" destId="{2DE87933-79FE-44D5-9CF5-AD32F8DEAE29}" srcOrd="0" destOrd="0" presId="urn:microsoft.com/office/officeart/2005/8/layout/hierarchy2"/>
    <dgm:cxn modelId="{6CDC13E0-3BF3-45C7-A6B8-27451EB40035}" type="presOf" srcId="{5CA4EC54-7E47-4FCD-B3EB-5E02DE460602}" destId="{D83057DA-72C6-4D85-A5B4-4E4A3AE5527E}" srcOrd="1" destOrd="0" presId="urn:microsoft.com/office/officeart/2005/8/layout/hierarchy2"/>
    <dgm:cxn modelId="{1B3BDAE5-CA98-478D-991D-9D5D1BE21C92}" type="presOf" srcId="{906FBA46-60ED-42DF-A6DA-6960A074C8DF}" destId="{A6AB7CAD-A673-4755-873A-4BF9C57D39A4}" srcOrd="0" destOrd="0" presId="urn:microsoft.com/office/officeart/2005/8/layout/hierarchy2"/>
    <dgm:cxn modelId="{B001F0E9-2B4A-431E-9FB1-4BABDA0360B5}" type="presOf" srcId="{5AE5DD52-1F51-4F9D-87FA-01CCCBBC1700}" destId="{FA9D6EE3-BCA3-4E42-B80F-790D95A47BF8}" srcOrd="0" destOrd="0" presId="urn:microsoft.com/office/officeart/2005/8/layout/hierarchy2"/>
    <dgm:cxn modelId="{7DFD2EFD-739A-4D87-BE0F-969934459041}" type="presOf" srcId="{D0D862E2-D096-42C5-BB04-C8B6BDED266D}" destId="{82BD3F95-4D82-45D2-9FF6-E1DF85255C98}" srcOrd="1" destOrd="0" presId="urn:microsoft.com/office/officeart/2005/8/layout/hierarchy2"/>
    <dgm:cxn modelId="{944D7845-A07B-4E56-81B3-CB13AA34DA93}" type="presParOf" srcId="{E4313BB8-4E94-4E42-82DB-D7F886AEB229}" destId="{FB078C8F-BBC8-4D27-95C3-CA4DFDF61679}" srcOrd="0" destOrd="0" presId="urn:microsoft.com/office/officeart/2005/8/layout/hierarchy2"/>
    <dgm:cxn modelId="{E4414BCD-A863-47DB-8981-094C4D32C0D5}" type="presParOf" srcId="{FB078C8F-BBC8-4D27-95C3-CA4DFDF61679}" destId="{4AF9DDAC-C337-4269-8942-A9B25F414D39}" srcOrd="0" destOrd="0" presId="urn:microsoft.com/office/officeart/2005/8/layout/hierarchy2"/>
    <dgm:cxn modelId="{67556250-F9ED-4063-B934-9DFB3FE6BD40}" type="presParOf" srcId="{FB078C8F-BBC8-4D27-95C3-CA4DFDF61679}" destId="{995A2F49-51CE-4E90-8AD7-EBE505CD6110}" srcOrd="1" destOrd="0" presId="urn:microsoft.com/office/officeart/2005/8/layout/hierarchy2"/>
    <dgm:cxn modelId="{E5F6860B-817C-4ADA-A1E7-83EE9C3303D0}" type="presParOf" srcId="{995A2F49-51CE-4E90-8AD7-EBE505CD6110}" destId="{2DE87933-79FE-44D5-9CF5-AD32F8DEAE29}" srcOrd="0" destOrd="0" presId="urn:microsoft.com/office/officeart/2005/8/layout/hierarchy2"/>
    <dgm:cxn modelId="{F6C4FD81-56EC-4756-B7C1-3B590FD8AAB7}" type="presParOf" srcId="{2DE87933-79FE-44D5-9CF5-AD32F8DEAE29}" destId="{813E0866-D2A4-456C-BDA1-B8AE70D32602}" srcOrd="0" destOrd="0" presId="urn:microsoft.com/office/officeart/2005/8/layout/hierarchy2"/>
    <dgm:cxn modelId="{3F52579F-280F-41E8-8457-9302E59E4BC5}" type="presParOf" srcId="{995A2F49-51CE-4E90-8AD7-EBE505CD6110}" destId="{86DCC6B5-6D16-490A-AFF6-5DA5627A977D}" srcOrd="1" destOrd="0" presId="urn:microsoft.com/office/officeart/2005/8/layout/hierarchy2"/>
    <dgm:cxn modelId="{6AFD22DF-AC1F-499C-92E8-1B18C97D23B1}" type="presParOf" srcId="{86DCC6B5-6D16-490A-AFF6-5DA5627A977D}" destId="{FA9D6EE3-BCA3-4E42-B80F-790D95A47BF8}" srcOrd="0" destOrd="0" presId="urn:microsoft.com/office/officeart/2005/8/layout/hierarchy2"/>
    <dgm:cxn modelId="{21D59B84-BCFA-4129-8492-A9A72618E720}" type="presParOf" srcId="{86DCC6B5-6D16-490A-AFF6-5DA5627A977D}" destId="{D69E40E9-DCBB-421E-B95C-7F4BCD9450C5}" srcOrd="1" destOrd="0" presId="urn:microsoft.com/office/officeart/2005/8/layout/hierarchy2"/>
    <dgm:cxn modelId="{535BD7D3-75E5-4A97-80BA-30DB99A5F553}" type="presParOf" srcId="{995A2F49-51CE-4E90-8AD7-EBE505CD6110}" destId="{0E9B9038-78CF-43EA-BAD2-32EACDE0549D}" srcOrd="2" destOrd="0" presId="urn:microsoft.com/office/officeart/2005/8/layout/hierarchy2"/>
    <dgm:cxn modelId="{819858D1-1F5B-4E8A-9E39-D95B4651FD45}" type="presParOf" srcId="{0E9B9038-78CF-43EA-BAD2-32EACDE0549D}" destId="{6764B3F3-CF64-4B41-A1D2-DA029521820B}" srcOrd="0" destOrd="0" presId="urn:microsoft.com/office/officeart/2005/8/layout/hierarchy2"/>
    <dgm:cxn modelId="{FB4FD612-B2A6-4E6B-BD9F-EF02A8E195E9}" type="presParOf" srcId="{995A2F49-51CE-4E90-8AD7-EBE505CD6110}" destId="{E1790701-4DFD-4B07-A942-C0AC66C60EEA}" srcOrd="3" destOrd="0" presId="urn:microsoft.com/office/officeart/2005/8/layout/hierarchy2"/>
    <dgm:cxn modelId="{B4A1B4B1-6BA9-47E8-ABD3-5D3FFBE6EFD9}" type="presParOf" srcId="{E1790701-4DFD-4B07-A942-C0AC66C60EEA}" destId="{F9934C7F-B28A-4B49-9E5B-68CF6017CAC5}" srcOrd="0" destOrd="0" presId="urn:microsoft.com/office/officeart/2005/8/layout/hierarchy2"/>
    <dgm:cxn modelId="{8891F0C5-B398-4FA1-8793-2FC15B17A497}" type="presParOf" srcId="{E1790701-4DFD-4B07-A942-C0AC66C60EEA}" destId="{DFEA9445-7930-4915-8656-8818EB077929}" srcOrd="1" destOrd="0" presId="urn:microsoft.com/office/officeart/2005/8/layout/hierarchy2"/>
    <dgm:cxn modelId="{40E3E751-BE59-4017-9BE4-E569E31E0EF8}" type="presParOf" srcId="{995A2F49-51CE-4E90-8AD7-EBE505CD6110}" destId="{B42C9799-A2D5-4B2D-9F27-020AA2E2FA0C}" srcOrd="4" destOrd="0" presId="urn:microsoft.com/office/officeart/2005/8/layout/hierarchy2"/>
    <dgm:cxn modelId="{2FE1703D-1E41-4AA4-9BEE-238A02065C05}" type="presParOf" srcId="{B42C9799-A2D5-4B2D-9F27-020AA2E2FA0C}" destId="{D83057DA-72C6-4D85-A5B4-4E4A3AE5527E}" srcOrd="0" destOrd="0" presId="urn:microsoft.com/office/officeart/2005/8/layout/hierarchy2"/>
    <dgm:cxn modelId="{D30EAE1B-5AA2-426A-9CD3-91E1955F72EE}" type="presParOf" srcId="{995A2F49-51CE-4E90-8AD7-EBE505CD6110}" destId="{7B1A258E-3584-4C9C-AD6E-B9E6B45FA726}" srcOrd="5" destOrd="0" presId="urn:microsoft.com/office/officeart/2005/8/layout/hierarchy2"/>
    <dgm:cxn modelId="{6E979EA2-D3C6-433D-B424-8BE051E85BD6}" type="presParOf" srcId="{7B1A258E-3584-4C9C-AD6E-B9E6B45FA726}" destId="{015D2D92-C60F-49C5-B645-70D45F36C012}" srcOrd="0" destOrd="0" presId="urn:microsoft.com/office/officeart/2005/8/layout/hierarchy2"/>
    <dgm:cxn modelId="{F83B5FF0-A768-4B4B-8735-709F529FD080}" type="presParOf" srcId="{7B1A258E-3584-4C9C-AD6E-B9E6B45FA726}" destId="{FD6B7A4C-3B82-44E3-9B60-DA57CAB8264F}" srcOrd="1" destOrd="0" presId="urn:microsoft.com/office/officeart/2005/8/layout/hierarchy2"/>
    <dgm:cxn modelId="{2A993EA0-2E46-486C-A514-3411B526888B}" type="presParOf" srcId="{995A2F49-51CE-4E90-8AD7-EBE505CD6110}" destId="{3C4E15D0-CC88-484B-AE48-B7F7816B25B0}" srcOrd="6" destOrd="0" presId="urn:microsoft.com/office/officeart/2005/8/layout/hierarchy2"/>
    <dgm:cxn modelId="{0B1535C6-371A-422F-A63D-A4B8A5C61E01}" type="presParOf" srcId="{3C4E15D0-CC88-484B-AE48-B7F7816B25B0}" destId="{82BD3F95-4D82-45D2-9FF6-E1DF85255C98}" srcOrd="0" destOrd="0" presId="urn:microsoft.com/office/officeart/2005/8/layout/hierarchy2"/>
    <dgm:cxn modelId="{0E7C2440-DA12-46A1-A5F4-925CF3E82982}" type="presParOf" srcId="{995A2F49-51CE-4E90-8AD7-EBE505CD6110}" destId="{7C94A337-EA49-4050-B095-806396B5B556}" srcOrd="7" destOrd="0" presId="urn:microsoft.com/office/officeart/2005/8/layout/hierarchy2"/>
    <dgm:cxn modelId="{3C0C0AF4-A8D9-41A9-A0BA-E895FD8BA8EE}" type="presParOf" srcId="{7C94A337-EA49-4050-B095-806396B5B556}" destId="{A6AB7CAD-A673-4755-873A-4BF9C57D39A4}" srcOrd="0" destOrd="0" presId="urn:microsoft.com/office/officeart/2005/8/layout/hierarchy2"/>
    <dgm:cxn modelId="{60385387-D31A-4C5D-8CB5-D471FC58D9D2}" type="presParOf" srcId="{7C94A337-EA49-4050-B095-806396B5B556}" destId="{E649A0CA-2901-470E-96EB-989526428593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56E1710-965D-4D1B-B287-9EC802D2E9A9}" type="doc">
      <dgm:prSet loTypeId="urn:microsoft.com/office/officeart/2008/layout/HorizontalMultiLevelHierarchy" loCatId="hierarchy" qsTypeId="urn:microsoft.com/office/officeart/2005/8/quickstyle/3d1" qsCatId="3D" csTypeId="urn:microsoft.com/office/officeart/2005/8/colors/colorful1" csCatId="colorful" phldr="1"/>
      <dgm:spPr/>
      <dgm:t>
        <a:bodyPr/>
        <a:lstStyle/>
        <a:p>
          <a:endParaRPr lang="pt-BR"/>
        </a:p>
      </dgm:t>
    </dgm:pt>
    <dgm:pt modelId="{25AF0FE9-AE8A-45C4-8061-B5985A2A64E9}">
      <dgm:prSet phldrT="[Texto]"/>
      <dgm:spPr>
        <a:solidFill>
          <a:schemeClr val="accent2">
            <a:alpha val="27000"/>
          </a:schemeClr>
        </a:solidFill>
      </dgm:spPr>
      <dgm:t>
        <a:bodyPr/>
        <a:lstStyle/>
        <a:p>
          <a:r>
            <a:rPr lang="pt-BR" b="1" dirty="0">
              <a:solidFill>
                <a:schemeClr val="tx1"/>
              </a:solidFill>
            </a:rPr>
            <a:t>CAP</a:t>
          </a:r>
        </a:p>
      </dgm:t>
    </dgm:pt>
    <dgm:pt modelId="{72591846-748D-4782-9945-FD103A03D1BA}" type="parTrans" cxnId="{042420FD-31C3-4ABF-B2B2-282B663F81A7}">
      <dgm:prSet/>
      <dgm:spPr/>
      <dgm:t>
        <a:bodyPr/>
        <a:lstStyle/>
        <a:p>
          <a:endParaRPr lang="pt-BR"/>
        </a:p>
      </dgm:t>
    </dgm:pt>
    <dgm:pt modelId="{CCEEA593-6D86-46C2-A680-DE84DF6B6003}" type="sibTrans" cxnId="{042420FD-31C3-4ABF-B2B2-282B663F81A7}">
      <dgm:prSet/>
      <dgm:spPr/>
      <dgm:t>
        <a:bodyPr/>
        <a:lstStyle/>
        <a:p>
          <a:endParaRPr lang="pt-BR"/>
        </a:p>
      </dgm:t>
    </dgm:pt>
    <dgm:pt modelId="{292C414A-3B71-4791-B935-F4D5D656C46F}">
      <dgm:prSet phldrT="[Texto]" custT="1"/>
      <dgm:spPr>
        <a:noFill/>
      </dgm:spPr>
      <dgm:t>
        <a:bodyPr/>
        <a:lstStyle/>
        <a:p>
          <a:r>
            <a:rPr lang="pt-BR" sz="2400" b="1" u="none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Objetivo</a:t>
          </a:r>
        </a:p>
      </dgm:t>
    </dgm:pt>
    <dgm:pt modelId="{3B3B201D-B517-4307-864B-A814AA37845F}" type="parTrans" cxnId="{BA4A8FF6-3E30-469C-AF0E-B4099D0EA538}">
      <dgm:prSet/>
      <dgm:spPr/>
      <dgm:t>
        <a:bodyPr/>
        <a:lstStyle/>
        <a:p>
          <a:endParaRPr lang="pt-BR"/>
        </a:p>
      </dgm:t>
    </dgm:pt>
    <dgm:pt modelId="{21CF30DF-CA77-43DF-8741-145357B01933}" type="sibTrans" cxnId="{BA4A8FF6-3E30-469C-AF0E-B4099D0EA538}">
      <dgm:prSet/>
      <dgm:spPr/>
      <dgm:t>
        <a:bodyPr/>
        <a:lstStyle/>
        <a:p>
          <a:endParaRPr lang="pt-BR"/>
        </a:p>
      </dgm:t>
    </dgm:pt>
    <dgm:pt modelId="{3B0FD9EF-0B0D-4621-996D-0CBF341C93FD}">
      <dgm:prSet phldrT="[Texto]" custT="1"/>
      <dgm:spPr>
        <a:noFill/>
      </dgm:spPr>
      <dgm:t>
        <a:bodyPr/>
        <a:lstStyle/>
        <a:p>
          <a:r>
            <a:rPr lang="pt-BR" sz="2400" b="1" u="none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Renovação da Certificação</a:t>
          </a:r>
        </a:p>
      </dgm:t>
    </dgm:pt>
    <dgm:pt modelId="{B9C806E8-0CA8-4BBB-935E-9EDA2F6EF62D}" type="parTrans" cxnId="{377AFF0E-47E1-453E-BC1D-56C0A87CA27B}">
      <dgm:prSet/>
      <dgm:spPr/>
      <dgm:t>
        <a:bodyPr/>
        <a:lstStyle/>
        <a:p>
          <a:endParaRPr lang="pt-BR"/>
        </a:p>
      </dgm:t>
    </dgm:pt>
    <dgm:pt modelId="{DAECB4FA-C7A3-434B-9E80-23EA9718B613}" type="sibTrans" cxnId="{377AFF0E-47E1-453E-BC1D-56C0A87CA27B}">
      <dgm:prSet/>
      <dgm:spPr/>
      <dgm:t>
        <a:bodyPr/>
        <a:lstStyle/>
        <a:p>
          <a:endParaRPr lang="pt-BR"/>
        </a:p>
      </dgm:t>
    </dgm:pt>
    <dgm:pt modelId="{07D2FE02-849E-4F41-B396-C9CE47FBE589}">
      <dgm:prSet phldrT="[Texto]" custT="1"/>
      <dgm:spPr>
        <a:solidFill>
          <a:srgbClr val="C00000">
            <a:alpha val="21000"/>
          </a:srgbClr>
        </a:solidFill>
      </dgm:spPr>
      <dgm:t>
        <a:bodyPr/>
        <a:lstStyle/>
        <a:p>
          <a:pPr algn="ctr"/>
          <a:r>
            <a:rPr lang="pt-BR" sz="1800" b="0" u="none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Renovação sempre no mesmo nível anteriormente obtido.</a:t>
          </a:r>
        </a:p>
      </dgm:t>
    </dgm:pt>
    <dgm:pt modelId="{A1A077EA-F6F8-4258-9776-33794405775C}" type="parTrans" cxnId="{F8009C04-E03E-4216-B89C-9C420BBB3291}">
      <dgm:prSet/>
      <dgm:spPr/>
      <dgm:t>
        <a:bodyPr/>
        <a:lstStyle/>
        <a:p>
          <a:endParaRPr lang="pt-BR"/>
        </a:p>
      </dgm:t>
    </dgm:pt>
    <dgm:pt modelId="{51137EA6-F01C-4572-9B8E-9B8ADA9F7061}" type="sibTrans" cxnId="{F8009C04-E03E-4216-B89C-9C420BBB3291}">
      <dgm:prSet/>
      <dgm:spPr/>
      <dgm:t>
        <a:bodyPr/>
        <a:lstStyle/>
        <a:p>
          <a:endParaRPr lang="pt-BR"/>
        </a:p>
      </dgm:t>
    </dgm:pt>
    <dgm:pt modelId="{916ED39E-DFB8-4CE5-A097-425D68B6A5FB}">
      <dgm:prSet phldrT="[Texto]" custT="1"/>
      <dgm:spPr>
        <a:noFill/>
      </dgm:spPr>
      <dgm:t>
        <a:bodyPr/>
        <a:lstStyle/>
        <a:p>
          <a:r>
            <a:rPr lang="pt-BR" sz="2400" b="1" u="none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Condições</a:t>
          </a:r>
        </a:p>
      </dgm:t>
    </dgm:pt>
    <dgm:pt modelId="{A14453FC-9302-46F3-9D5C-AB1FC3F2017B}" type="parTrans" cxnId="{A9D20ECE-4444-473C-9857-1A661036F74A}">
      <dgm:prSet/>
      <dgm:spPr/>
      <dgm:t>
        <a:bodyPr/>
        <a:lstStyle/>
        <a:p>
          <a:endParaRPr lang="pt-BR"/>
        </a:p>
      </dgm:t>
    </dgm:pt>
    <dgm:pt modelId="{84E6462E-6F1E-46E5-9303-31CAC61513E1}" type="sibTrans" cxnId="{A9D20ECE-4444-473C-9857-1A661036F74A}">
      <dgm:prSet/>
      <dgm:spPr/>
      <dgm:t>
        <a:bodyPr/>
        <a:lstStyle/>
        <a:p>
          <a:endParaRPr lang="pt-BR"/>
        </a:p>
      </dgm:t>
    </dgm:pt>
    <dgm:pt modelId="{1177E775-3CA7-44EF-BDD2-990C10A20A78}">
      <dgm:prSet phldrT="[Texto]" custT="1"/>
      <dgm:spPr>
        <a:solidFill>
          <a:srgbClr val="C00000">
            <a:alpha val="21000"/>
          </a:srgbClr>
        </a:solidFill>
      </dgm:spPr>
      <dgm:t>
        <a:bodyPr/>
        <a:lstStyle/>
        <a:p>
          <a:r>
            <a:rPr lang="pt-BR" sz="1800" b="0" u="none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Poderá realizar a qualquer momento, devendo concluir o curso, com êxito, antes de vencimento do certificado anteriormente obtido.</a:t>
          </a:r>
        </a:p>
      </dgm:t>
    </dgm:pt>
    <dgm:pt modelId="{BE54E4DA-9CE6-46D4-B67A-E7DEAFA5240A}" type="parTrans" cxnId="{51A718D1-B355-4E02-89F1-F17D1EAC1E44}">
      <dgm:prSet/>
      <dgm:spPr/>
      <dgm:t>
        <a:bodyPr/>
        <a:lstStyle/>
        <a:p>
          <a:endParaRPr lang="pt-BR"/>
        </a:p>
      </dgm:t>
    </dgm:pt>
    <dgm:pt modelId="{64D1E5A5-A423-4E7D-AFC3-234AE05FEA00}" type="sibTrans" cxnId="{51A718D1-B355-4E02-89F1-F17D1EAC1E44}">
      <dgm:prSet/>
      <dgm:spPr/>
      <dgm:t>
        <a:bodyPr/>
        <a:lstStyle/>
        <a:p>
          <a:endParaRPr lang="pt-BR"/>
        </a:p>
      </dgm:t>
    </dgm:pt>
    <dgm:pt modelId="{A12AF3F5-7C4E-40C7-AF42-9C08B14E540E}">
      <dgm:prSet phldrT="[Texto]" custT="1"/>
      <dgm:spPr>
        <a:solidFill>
          <a:srgbClr val="C00000">
            <a:alpha val="21000"/>
          </a:srgbClr>
        </a:solidFill>
      </dgm:spPr>
      <dgm:t>
        <a:bodyPr/>
        <a:lstStyle/>
        <a:p>
          <a:r>
            <a:rPr lang="pt-BR" sz="1800" b="0" u="none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Deverá atender os critérios definidos pela entidade certificadora, a exemplo do CCP</a:t>
          </a:r>
          <a:r>
            <a:rPr lang="pt-BR" sz="1800" b="1" u="none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.</a:t>
          </a:r>
        </a:p>
      </dgm:t>
    </dgm:pt>
    <dgm:pt modelId="{B68A1D2D-C223-4950-BB45-A8A50569CE45}" type="parTrans" cxnId="{953E7F26-C3E4-47FE-B499-222DE5720D47}">
      <dgm:prSet/>
      <dgm:spPr/>
      <dgm:t>
        <a:bodyPr/>
        <a:lstStyle/>
        <a:p>
          <a:endParaRPr lang="pt-BR"/>
        </a:p>
      </dgm:t>
    </dgm:pt>
    <dgm:pt modelId="{4ECD6411-C9F2-4C2F-BD0E-15C344B9635E}" type="sibTrans" cxnId="{953E7F26-C3E4-47FE-B499-222DE5720D47}">
      <dgm:prSet/>
      <dgm:spPr/>
      <dgm:t>
        <a:bodyPr/>
        <a:lstStyle/>
        <a:p>
          <a:endParaRPr lang="pt-BR"/>
        </a:p>
      </dgm:t>
    </dgm:pt>
    <dgm:pt modelId="{F9DB8FF8-36CC-46F2-91D1-0840BA6F6528}">
      <dgm:prSet phldrT="[Texto]" custT="1"/>
      <dgm:spPr>
        <a:solidFill>
          <a:srgbClr val="C00000">
            <a:alpha val="21000"/>
          </a:srgbClr>
        </a:solidFill>
      </dgm:spPr>
      <dgm:t>
        <a:bodyPr/>
        <a:lstStyle/>
        <a:p>
          <a:r>
            <a:rPr lang="pt-BR" sz="1800" b="0" u="none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Mesmo conteúdo programático do CCP,  que poderá ser reduzido pela certificadora, devendo corresponder, no mínimo, a 50% do CCP.</a:t>
          </a:r>
        </a:p>
      </dgm:t>
    </dgm:pt>
    <dgm:pt modelId="{CFBF7BBD-0020-43CA-9512-C1B2748D5228}" type="parTrans" cxnId="{2A4D8F1B-C8C4-481E-A7A8-764111E0E66C}">
      <dgm:prSet/>
      <dgm:spPr/>
      <dgm:t>
        <a:bodyPr/>
        <a:lstStyle/>
        <a:p>
          <a:endParaRPr lang="pt-BR"/>
        </a:p>
      </dgm:t>
    </dgm:pt>
    <dgm:pt modelId="{0170866A-FF07-4932-8F0D-18F6DEBE7077}" type="sibTrans" cxnId="{2A4D8F1B-C8C4-481E-A7A8-764111E0E66C}">
      <dgm:prSet/>
      <dgm:spPr/>
      <dgm:t>
        <a:bodyPr/>
        <a:lstStyle/>
        <a:p>
          <a:endParaRPr lang="pt-BR"/>
        </a:p>
      </dgm:t>
    </dgm:pt>
    <dgm:pt modelId="{17E3C387-C0A5-4D8C-84E8-4EF172C3D1E7}">
      <dgm:prSet phldrT="[Texto]" custT="1"/>
      <dgm:spPr>
        <a:solidFill>
          <a:srgbClr val="C00000">
            <a:alpha val="21000"/>
          </a:srgbClr>
        </a:solidFill>
      </dgm:spPr>
      <dgm:t>
        <a:bodyPr/>
        <a:lstStyle/>
        <a:p>
          <a:r>
            <a:rPr lang="pt-BR" sz="1800" b="0" u="none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Realizada junto à entidade certificadora credenciada para realizar o CCP.</a:t>
          </a:r>
        </a:p>
      </dgm:t>
    </dgm:pt>
    <dgm:pt modelId="{6BFE7118-1EC2-4A87-BC78-B479A70D3CB3}" type="parTrans" cxnId="{CA09B384-38E6-494D-B600-323F0B35CECB}">
      <dgm:prSet/>
      <dgm:spPr/>
      <dgm:t>
        <a:bodyPr/>
        <a:lstStyle/>
        <a:p>
          <a:endParaRPr lang="pt-BR"/>
        </a:p>
      </dgm:t>
    </dgm:pt>
    <dgm:pt modelId="{411E7173-FEC5-4DA2-868A-FF815EDE726E}" type="sibTrans" cxnId="{CA09B384-38E6-494D-B600-323F0B35CECB}">
      <dgm:prSet/>
      <dgm:spPr/>
      <dgm:t>
        <a:bodyPr/>
        <a:lstStyle/>
        <a:p>
          <a:endParaRPr lang="pt-BR"/>
        </a:p>
      </dgm:t>
    </dgm:pt>
    <dgm:pt modelId="{7B87A54E-4D1E-4AC6-99F9-F0174B7C7E50}">
      <dgm:prSet phldrT="[Texto]" custT="1"/>
      <dgm:spPr>
        <a:solidFill>
          <a:srgbClr val="C00000">
            <a:alpha val="14000"/>
          </a:srgbClr>
        </a:solidFill>
      </dgm:spPr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endParaRPr lang="pt-BR" sz="1800" b="1" u="none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>
          <a:pPr>
            <a:lnSpc>
              <a:spcPct val="100000"/>
            </a:lnSpc>
            <a:spcAft>
              <a:spcPts val="0"/>
            </a:spcAft>
          </a:pPr>
          <a:r>
            <a:rPr lang="pt-BR" sz="1800" b="0" u="none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Atualização e Aperfeiçoamento de competências obtidas de certificação anterior: CPR, CPT, CCP .</a:t>
          </a:r>
        </a:p>
        <a:p>
          <a:pPr>
            <a:lnSpc>
              <a:spcPct val="100000"/>
            </a:lnSpc>
            <a:spcAft>
              <a:spcPts val="0"/>
            </a:spcAft>
          </a:pPr>
          <a:endParaRPr lang="pt-BR" sz="1800" b="1" u="none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highlight>
              <a:srgbClr val="FFFF00"/>
            </a:highlight>
          </a:endParaRPr>
        </a:p>
      </dgm:t>
    </dgm:pt>
    <dgm:pt modelId="{9DE42ED9-7903-4969-A397-76937F5A684A}" type="sibTrans" cxnId="{B4929556-0F6A-4F4D-962C-9764102FCAAF}">
      <dgm:prSet/>
      <dgm:spPr/>
      <dgm:t>
        <a:bodyPr/>
        <a:lstStyle/>
        <a:p>
          <a:endParaRPr lang="pt-BR"/>
        </a:p>
      </dgm:t>
    </dgm:pt>
    <dgm:pt modelId="{43F498A0-C267-4E32-B1F0-14E540CE41F3}" type="parTrans" cxnId="{B4929556-0F6A-4F4D-962C-9764102FCAAF}">
      <dgm:prSet/>
      <dgm:spPr/>
      <dgm:t>
        <a:bodyPr/>
        <a:lstStyle/>
        <a:p>
          <a:endParaRPr lang="pt-BR"/>
        </a:p>
      </dgm:t>
    </dgm:pt>
    <dgm:pt modelId="{C37E536C-C3AB-415B-8C9B-C918FFB228D1}" type="pres">
      <dgm:prSet presAssocID="{956E1710-965D-4D1B-B287-9EC802D2E9A9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B7A20DE7-B98E-448D-8539-547C724C3A86}" type="pres">
      <dgm:prSet presAssocID="{25AF0FE9-AE8A-45C4-8061-B5985A2A64E9}" presName="root1" presStyleCnt="0"/>
      <dgm:spPr/>
    </dgm:pt>
    <dgm:pt modelId="{82AFEBD8-3A73-4F89-8F35-4A7BE606D025}" type="pres">
      <dgm:prSet presAssocID="{25AF0FE9-AE8A-45C4-8061-B5985A2A64E9}" presName="LevelOneTextNode" presStyleLbl="node0" presStyleIdx="0" presStyleCnt="1" custScaleX="144951" custScaleY="70287">
        <dgm:presLayoutVars>
          <dgm:chPref val="3"/>
        </dgm:presLayoutVars>
      </dgm:prSet>
      <dgm:spPr/>
    </dgm:pt>
    <dgm:pt modelId="{F326312B-89FA-4D18-A673-F97C1BEB2DE3}" type="pres">
      <dgm:prSet presAssocID="{25AF0FE9-AE8A-45C4-8061-B5985A2A64E9}" presName="level2hierChild" presStyleCnt="0"/>
      <dgm:spPr/>
    </dgm:pt>
    <dgm:pt modelId="{E68A34E1-1C46-4A38-85EF-934FF79FC3C7}" type="pres">
      <dgm:prSet presAssocID="{3B3B201D-B517-4307-864B-A814AA37845F}" presName="conn2-1" presStyleLbl="parChTrans1D2" presStyleIdx="0" presStyleCnt="3"/>
      <dgm:spPr/>
    </dgm:pt>
    <dgm:pt modelId="{96179FD4-1A8B-48F4-BB1E-12D5A532BE1E}" type="pres">
      <dgm:prSet presAssocID="{3B3B201D-B517-4307-864B-A814AA37845F}" presName="connTx" presStyleLbl="parChTrans1D2" presStyleIdx="0" presStyleCnt="3"/>
      <dgm:spPr/>
    </dgm:pt>
    <dgm:pt modelId="{A8876046-AA0E-4962-8733-D45553FB56F8}" type="pres">
      <dgm:prSet presAssocID="{292C414A-3B71-4791-B935-F4D5D656C46F}" presName="root2" presStyleCnt="0"/>
      <dgm:spPr/>
    </dgm:pt>
    <dgm:pt modelId="{71DC85EA-1CFE-4F05-9371-EA57516945D7}" type="pres">
      <dgm:prSet presAssocID="{292C414A-3B71-4791-B935-F4D5D656C46F}" presName="LevelTwoTextNode" presStyleLbl="node2" presStyleIdx="0" presStyleCnt="3">
        <dgm:presLayoutVars>
          <dgm:chPref val="3"/>
        </dgm:presLayoutVars>
      </dgm:prSet>
      <dgm:spPr/>
    </dgm:pt>
    <dgm:pt modelId="{D04365E8-DACA-46FB-B196-2D52C59B9787}" type="pres">
      <dgm:prSet presAssocID="{292C414A-3B71-4791-B935-F4D5D656C46F}" presName="level3hierChild" presStyleCnt="0"/>
      <dgm:spPr/>
    </dgm:pt>
    <dgm:pt modelId="{A4563014-7CE6-4962-8A50-17573F08F786}" type="pres">
      <dgm:prSet presAssocID="{43F498A0-C267-4E32-B1F0-14E540CE41F3}" presName="conn2-1" presStyleLbl="parChTrans1D3" presStyleIdx="0" presStyleCnt="6"/>
      <dgm:spPr/>
    </dgm:pt>
    <dgm:pt modelId="{65C4F62F-393B-4E14-ADF7-12966FCC426B}" type="pres">
      <dgm:prSet presAssocID="{43F498A0-C267-4E32-B1F0-14E540CE41F3}" presName="connTx" presStyleLbl="parChTrans1D3" presStyleIdx="0" presStyleCnt="6"/>
      <dgm:spPr/>
    </dgm:pt>
    <dgm:pt modelId="{2302B46F-B669-4052-82E9-2E25D2E9B2DC}" type="pres">
      <dgm:prSet presAssocID="{7B87A54E-4D1E-4AC6-99F9-F0174B7C7E50}" presName="root2" presStyleCnt="0"/>
      <dgm:spPr/>
    </dgm:pt>
    <dgm:pt modelId="{420BCF43-7FE0-443E-91E1-09F9F304C6F1}" type="pres">
      <dgm:prSet presAssocID="{7B87A54E-4D1E-4AC6-99F9-F0174B7C7E50}" presName="LevelTwoTextNode" presStyleLbl="node3" presStyleIdx="0" presStyleCnt="6" custScaleX="235288" custScaleY="136071" custLinFactNeighborX="2208" custLinFactNeighborY="18834">
        <dgm:presLayoutVars>
          <dgm:chPref val="3"/>
        </dgm:presLayoutVars>
      </dgm:prSet>
      <dgm:spPr/>
    </dgm:pt>
    <dgm:pt modelId="{72B8B901-8B30-4280-B758-6367A972DA53}" type="pres">
      <dgm:prSet presAssocID="{7B87A54E-4D1E-4AC6-99F9-F0174B7C7E50}" presName="level3hierChild" presStyleCnt="0"/>
      <dgm:spPr/>
    </dgm:pt>
    <dgm:pt modelId="{899D6CC7-7490-4B23-A1A7-F280E305FEBF}" type="pres">
      <dgm:prSet presAssocID="{B9C806E8-0CA8-4BBB-935E-9EDA2F6EF62D}" presName="conn2-1" presStyleLbl="parChTrans1D2" presStyleIdx="1" presStyleCnt="3"/>
      <dgm:spPr/>
    </dgm:pt>
    <dgm:pt modelId="{791B93F7-744A-4D9D-A138-37076561B602}" type="pres">
      <dgm:prSet presAssocID="{B9C806E8-0CA8-4BBB-935E-9EDA2F6EF62D}" presName="connTx" presStyleLbl="parChTrans1D2" presStyleIdx="1" presStyleCnt="3"/>
      <dgm:spPr/>
    </dgm:pt>
    <dgm:pt modelId="{701F24D3-9525-43D1-8292-966DD3E8AEDF}" type="pres">
      <dgm:prSet presAssocID="{3B0FD9EF-0B0D-4621-996D-0CBF341C93FD}" presName="root2" presStyleCnt="0"/>
      <dgm:spPr/>
    </dgm:pt>
    <dgm:pt modelId="{778BEA3B-D01B-47C8-A102-E11531AEEB78}" type="pres">
      <dgm:prSet presAssocID="{3B0FD9EF-0B0D-4621-996D-0CBF341C93FD}" presName="LevelTwoTextNode" presStyleLbl="node2" presStyleIdx="1" presStyleCnt="3">
        <dgm:presLayoutVars>
          <dgm:chPref val="3"/>
        </dgm:presLayoutVars>
      </dgm:prSet>
      <dgm:spPr/>
    </dgm:pt>
    <dgm:pt modelId="{11B7F844-DDE3-4096-BBD1-B6FD444A321B}" type="pres">
      <dgm:prSet presAssocID="{3B0FD9EF-0B0D-4621-996D-0CBF341C93FD}" presName="level3hierChild" presStyleCnt="0"/>
      <dgm:spPr/>
    </dgm:pt>
    <dgm:pt modelId="{B960EE8B-D756-4EAD-9E65-BF87780BF7AD}" type="pres">
      <dgm:prSet presAssocID="{A1A077EA-F6F8-4258-9776-33794405775C}" presName="conn2-1" presStyleLbl="parChTrans1D3" presStyleIdx="1" presStyleCnt="6"/>
      <dgm:spPr/>
    </dgm:pt>
    <dgm:pt modelId="{C5E3B94A-3A18-4897-8352-B5A6450D34EE}" type="pres">
      <dgm:prSet presAssocID="{A1A077EA-F6F8-4258-9776-33794405775C}" presName="connTx" presStyleLbl="parChTrans1D3" presStyleIdx="1" presStyleCnt="6"/>
      <dgm:spPr/>
    </dgm:pt>
    <dgm:pt modelId="{5EAA3636-FCF8-4FCB-9C2F-15C911835896}" type="pres">
      <dgm:prSet presAssocID="{07D2FE02-849E-4F41-B396-C9CE47FBE589}" presName="root2" presStyleCnt="0"/>
      <dgm:spPr/>
    </dgm:pt>
    <dgm:pt modelId="{E8EEF7A0-786D-4F38-8196-114D1693178B}" type="pres">
      <dgm:prSet presAssocID="{07D2FE02-849E-4F41-B396-C9CE47FBE589}" presName="LevelTwoTextNode" presStyleLbl="node3" presStyleIdx="1" presStyleCnt="6" custScaleX="233622" custScaleY="88765" custLinFactNeighborX="4572" custLinFactNeighborY="9985">
        <dgm:presLayoutVars>
          <dgm:chPref val="3"/>
        </dgm:presLayoutVars>
      </dgm:prSet>
      <dgm:spPr/>
    </dgm:pt>
    <dgm:pt modelId="{13482D53-57F9-4015-B320-E5E89408C6B7}" type="pres">
      <dgm:prSet presAssocID="{07D2FE02-849E-4F41-B396-C9CE47FBE589}" presName="level3hierChild" presStyleCnt="0"/>
      <dgm:spPr/>
    </dgm:pt>
    <dgm:pt modelId="{2F77D084-4BA2-402D-9209-7147E43EC8FB}" type="pres">
      <dgm:prSet presAssocID="{A14453FC-9302-46F3-9D5C-AB1FC3F2017B}" presName="conn2-1" presStyleLbl="parChTrans1D2" presStyleIdx="2" presStyleCnt="3"/>
      <dgm:spPr/>
    </dgm:pt>
    <dgm:pt modelId="{885DEE32-0165-4EC4-9EA8-040C589A15AE}" type="pres">
      <dgm:prSet presAssocID="{A14453FC-9302-46F3-9D5C-AB1FC3F2017B}" presName="connTx" presStyleLbl="parChTrans1D2" presStyleIdx="2" presStyleCnt="3"/>
      <dgm:spPr/>
    </dgm:pt>
    <dgm:pt modelId="{90C2CF5A-7840-48A4-84C5-49A125408E5A}" type="pres">
      <dgm:prSet presAssocID="{916ED39E-DFB8-4CE5-A097-425D68B6A5FB}" presName="root2" presStyleCnt="0"/>
      <dgm:spPr/>
    </dgm:pt>
    <dgm:pt modelId="{41E2BB0C-67F4-480A-8719-16E1E4DBFDE2}" type="pres">
      <dgm:prSet presAssocID="{916ED39E-DFB8-4CE5-A097-425D68B6A5FB}" presName="LevelTwoTextNode" presStyleLbl="node2" presStyleIdx="2" presStyleCnt="3">
        <dgm:presLayoutVars>
          <dgm:chPref val="3"/>
        </dgm:presLayoutVars>
      </dgm:prSet>
      <dgm:spPr/>
    </dgm:pt>
    <dgm:pt modelId="{BB31B45C-8577-4F9B-9B8D-D260E7AA01EA}" type="pres">
      <dgm:prSet presAssocID="{916ED39E-DFB8-4CE5-A097-425D68B6A5FB}" presName="level3hierChild" presStyleCnt="0"/>
      <dgm:spPr/>
    </dgm:pt>
    <dgm:pt modelId="{FE745883-12F3-4795-AC2B-25F7E8E478DF}" type="pres">
      <dgm:prSet presAssocID="{6BFE7118-1EC2-4A87-BC78-B479A70D3CB3}" presName="conn2-1" presStyleLbl="parChTrans1D3" presStyleIdx="2" presStyleCnt="6"/>
      <dgm:spPr/>
    </dgm:pt>
    <dgm:pt modelId="{5585A2F4-7C59-490B-A555-51174B83859A}" type="pres">
      <dgm:prSet presAssocID="{6BFE7118-1EC2-4A87-BC78-B479A70D3CB3}" presName="connTx" presStyleLbl="parChTrans1D3" presStyleIdx="2" presStyleCnt="6"/>
      <dgm:spPr/>
    </dgm:pt>
    <dgm:pt modelId="{D2357506-E034-4BC3-B088-C07E73710D34}" type="pres">
      <dgm:prSet presAssocID="{17E3C387-C0A5-4D8C-84E8-4EF172C3D1E7}" presName="root2" presStyleCnt="0"/>
      <dgm:spPr/>
    </dgm:pt>
    <dgm:pt modelId="{D68CECA3-21EC-48AD-A8EB-E70695FDAF9C}" type="pres">
      <dgm:prSet presAssocID="{17E3C387-C0A5-4D8C-84E8-4EF172C3D1E7}" presName="LevelTwoTextNode" presStyleLbl="node3" presStyleIdx="2" presStyleCnt="6" custScaleX="231657" custLinFactNeighborX="4349" custLinFactNeighborY="-2805">
        <dgm:presLayoutVars>
          <dgm:chPref val="3"/>
        </dgm:presLayoutVars>
      </dgm:prSet>
      <dgm:spPr/>
    </dgm:pt>
    <dgm:pt modelId="{79F4656B-5484-4EBF-8BCE-9CAF4E57CE26}" type="pres">
      <dgm:prSet presAssocID="{17E3C387-C0A5-4D8C-84E8-4EF172C3D1E7}" presName="level3hierChild" presStyleCnt="0"/>
      <dgm:spPr/>
    </dgm:pt>
    <dgm:pt modelId="{943F16B3-692D-41A2-8560-C68B363145A0}" type="pres">
      <dgm:prSet presAssocID="{BE54E4DA-9CE6-46D4-B67A-E7DEAFA5240A}" presName="conn2-1" presStyleLbl="parChTrans1D3" presStyleIdx="3" presStyleCnt="6"/>
      <dgm:spPr/>
    </dgm:pt>
    <dgm:pt modelId="{62F86C59-BBCE-46B9-A7B9-2BC7D54EA6B9}" type="pres">
      <dgm:prSet presAssocID="{BE54E4DA-9CE6-46D4-B67A-E7DEAFA5240A}" presName="connTx" presStyleLbl="parChTrans1D3" presStyleIdx="3" presStyleCnt="6"/>
      <dgm:spPr/>
    </dgm:pt>
    <dgm:pt modelId="{C527A0A0-5B71-48F4-85F0-0B6A29E80515}" type="pres">
      <dgm:prSet presAssocID="{1177E775-3CA7-44EF-BDD2-990C10A20A78}" presName="root2" presStyleCnt="0"/>
      <dgm:spPr/>
    </dgm:pt>
    <dgm:pt modelId="{496BD2B4-D61F-4D39-9920-CE4C648214EF}" type="pres">
      <dgm:prSet presAssocID="{1177E775-3CA7-44EF-BDD2-990C10A20A78}" presName="LevelTwoTextNode" presStyleLbl="node3" presStyleIdx="3" presStyleCnt="6" custScaleX="232482" custScaleY="98511">
        <dgm:presLayoutVars>
          <dgm:chPref val="3"/>
        </dgm:presLayoutVars>
      </dgm:prSet>
      <dgm:spPr/>
    </dgm:pt>
    <dgm:pt modelId="{D319EB76-A9A1-411F-8D54-0C7CA568545D}" type="pres">
      <dgm:prSet presAssocID="{1177E775-3CA7-44EF-BDD2-990C10A20A78}" presName="level3hierChild" presStyleCnt="0"/>
      <dgm:spPr/>
    </dgm:pt>
    <dgm:pt modelId="{55201595-2271-4056-836A-10552D16F0AA}" type="pres">
      <dgm:prSet presAssocID="{B68A1D2D-C223-4950-BB45-A8A50569CE45}" presName="conn2-1" presStyleLbl="parChTrans1D3" presStyleIdx="4" presStyleCnt="6"/>
      <dgm:spPr/>
    </dgm:pt>
    <dgm:pt modelId="{B263A4A6-F024-4BD9-A198-E5BF06BA9121}" type="pres">
      <dgm:prSet presAssocID="{B68A1D2D-C223-4950-BB45-A8A50569CE45}" presName="connTx" presStyleLbl="parChTrans1D3" presStyleIdx="4" presStyleCnt="6"/>
      <dgm:spPr/>
    </dgm:pt>
    <dgm:pt modelId="{DDB3306B-4474-456E-9A9D-4A58DDF3A89A}" type="pres">
      <dgm:prSet presAssocID="{A12AF3F5-7C4E-40C7-AF42-9C08B14E540E}" presName="root2" presStyleCnt="0"/>
      <dgm:spPr/>
    </dgm:pt>
    <dgm:pt modelId="{B489CD07-34DA-4CDC-9344-6961F75BBD5D}" type="pres">
      <dgm:prSet presAssocID="{A12AF3F5-7C4E-40C7-AF42-9C08B14E540E}" presName="LevelTwoTextNode" presStyleLbl="node3" presStyleIdx="4" presStyleCnt="6" custScaleX="231657" custScaleY="110468">
        <dgm:presLayoutVars>
          <dgm:chPref val="3"/>
        </dgm:presLayoutVars>
      </dgm:prSet>
      <dgm:spPr/>
    </dgm:pt>
    <dgm:pt modelId="{1ABB9BDA-ADDD-4EDE-9F95-D917B21B8EBA}" type="pres">
      <dgm:prSet presAssocID="{A12AF3F5-7C4E-40C7-AF42-9C08B14E540E}" presName="level3hierChild" presStyleCnt="0"/>
      <dgm:spPr/>
    </dgm:pt>
    <dgm:pt modelId="{AF00E36E-DCDA-45A2-97A3-31DCD4A6789C}" type="pres">
      <dgm:prSet presAssocID="{CFBF7BBD-0020-43CA-9512-C1B2748D5228}" presName="conn2-1" presStyleLbl="parChTrans1D3" presStyleIdx="5" presStyleCnt="6"/>
      <dgm:spPr/>
    </dgm:pt>
    <dgm:pt modelId="{95973A06-36D0-4E41-8142-488844130CDF}" type="pres">
      <dgm:prSet presAssocID="{CFBF7BBD-0020-43CA-9512-C1B2748D5228}" presName="connTx" presStyleLbl="parChTrans1D3" presStyleIdx="5" presStyleCnt="6"/>
      <dgm:spPr/>
    </dgm:pt>
    <dgm:pt modelId="{C230C994-1E80-4B64-B471-35BAB6833093}" type="pres">
      <dgm:prSet presAssocID="{F9DB8FF8-36CC-46F2-91D1-0840BA6F6528}" presName="root2" presStyleCnt="0"/>
      <dgm:spPr/>
    </dgm:pt>
    <dgm:pt modelId="{F8AE7B6B-F455-4ADE-8785-060497690CBD}" type="pres">
      <dgm:prSet presAssocID="{F9DB8FF8-36CC-46F2-91D1-0840BA6F6528}" presName="LevelTwoTextNode" presStyleLbl="node3" presStyleIdx="5" presStyleCnt="6" custScaleX="236954">
        <dgm:presLayoutVars>
          <dgm:chPref val="3"/>
        </dgm:presLayoutVars>
      </dgm:prSet>
      <dgm:spPr/>
    </dgm:pt>
    <dgm:pt modelId="{5A561849-B0DF-4AA8-B0D0-F261901B360B}" type="pres">
      <dgm:prSet presAssocID="{F9DB8FF8-36CC-46F2-91D1-0840BA6F6528}" presName="level3hierChild" presStyleCnt="0"/>
      <dgm:spPr/>
    </dgm:pt>
  </dgm:ptLst>
  <dgm:cxnLst>
    <dgm:cxn modelId="{14E16202-100A-4F45-B0EA-6AAF98C08F7D}" type="presOf" srcId="{CFBF7BBD-0020-43CA-9512-C1B2748D5228}" destId="{AF00E36E-DCDA-45A2-97A3-31DCD4A6789C}" srcOrd="0" destOrd="0" presId="urn:microsoft.com/office/officeart/2008/layout/HorizontalMultiLevelHierarchy"/>
    <dgm:cxn modelId="{F8009C04-E03E-4216-B89C-9C420BBB3291}" srcId="{3B0FD9EF-0B0D-4621-996D-0CBF341C93FD}" destId="{07D2FE02-849E-4F41-B396-C9CE47FBE589}" srcOrd="0" destOrd="0" parTransId="{A1A077EA-F6F8-4258-9776-33794405775C}" sibTransId="{51137EA6-F01C-4572-9B8E-9B8ADA9F7061}"/>
    <dgm:cxn modelId="{A53E7109-6FB6-4BAD-841D-CF2A821F85E8}" type="presOf" srcId="{43F498A0-C267-4E32-B1F0-14E540CE41F3}" destId="{65C4F62F-393B-4E14-ADF7-12966FCC426B}" srcOrd="1" destOrd="0" presId="urn:microsoft.com/office/officeart/2008/layout/HorizontalMultiLevelHierarchy"/>
    <dgm:cxn modelId="{377AFF0E-47E1-453E-BC1D-56C0A87CA27B}" srcId="{25AF0FE9-AE8A-45C4-8061-B5985A2A64E9}" destId="{3B0FD9EF-0B0D-4621-996D-0CBF341C93FD}" srcOrd="1" destOrd="0" parTransId="{B9C806E8-0CA8-4BBB-935E-9EDA2F6EF62D}" sibTransId="{DAECB4FA-C7A3-434B-9E80-23EA9718B613}"/>
    <dgm:cxn modelId="{AD87BD0F-6583-458B-AF29-B384CDE260C2}" type="presOf" srcId="{B68A1D2D-C223-4950-BB45-A8A50569CE45}" destId="{B263A4A6-F024-4BD9-A198-E5BF06BA9121}" srcOrd="1" destOrd="0" presId="urn:microsoft.com/office/officeart/2008/layout/HorizontalMultiLevelHierarchy"/>
    <dgm:cxn modelId="{6B236E15-C13A-48A8-8836-B01E9BE25999}" type="presOf" srcId="{A1A077EA-F6F8-4258-9776-33794405775C}" destId="{B960EE8B-D756-4EAD-9E65-BF87780BF7AD}" srcOrd="0" destOrd="0" presId="urn:microsoft.com/office/officeart/2008/layout/HorizontalMultiLevelHierarchy"/>
    <dgm:cxn modelId="{9E990F16-06F1-4C15-B512-14AA9D6C5987}" type="presOf" srcId="{3B3B201D-B517-4307-864B-A814AA37845F}" destId="{96179FD4-1A8B-48F4-BB1E-12D5A532BE1E}" srcOrd="1" destOrd="0" presId="urn:microsoft.com/office/officeart/2008/layout/HorizontalMultiLevelHierarchy"/>
    <dgm:cxn modelId="{6890D817-1A4E-4651-9F15-2FDF4EDE5106}" type="presOf" srcId="{B9C806E8-0CA8-4BBB-935E-9EDA2F6EF62D}" destId="{791B93F7-744A-4D9D-A138-37076561B602}" srcOrd="1" destOrd="0" presId="urn:microsoft.com/office/officeart/2008/layout/HorizontalMultiLevelHierarchy"/>
    <dgm:cxn modelId="{2A4D8F1B-C8C4-481E-A7A8-764111E0E66C}" srcId="{916ED39E-DFB8-4CE5-A097-425D68B6A5FB}" destId="{F9DB8FF8-36CC-46F2-91D1-0840BA6F6528}" srcOrd="3" destOrd="0" parTransId="{CFBF7BBD-0020-43CA-9512-C1B2748D5228}" sibTransId="{0170866A-FF07-4932-8F0D-18F6DEBE7077}"/>
    <dgm:cxn modelId="{953E7F26-C3E4-47FE-B499-222DE5720D47}" srcId="{916ED39E-DFB8-4CE5-A097-425D68B6A5FB}" destId="{A12AF3F5-7C4E-40C7-AF42-9C08B14E540E}" srcOrd="2" destOrd="0" parTransId="{B68A1D2D-C223-4950-BB45-A8A50569CE45}" sibTransId="{4ECD6411-C9F2-4C2F-BD0E-15C344B9635E}"/>
    <dgm:cxn modelId="{B0F67928-3515-4EBC-A636-E10D2E76E5E2}" type="presOf" srcId="{B68A1D2D-C223-4950-BB45-A8A50569CE45}" destId="{55201595-2271-4056-836A-10552D16F0AA}" srcOrd="0" destOrd="0" presId="urn:microsoft.com/office/officeart/2008/layout/HorizontalMultiLevelHierarchy"/>
    <dgm:cxn modelId="{E9E0ED38-CCA3-483D-B703-2B98DCBFF3A8}" type="presOf" srcId="{F9DB8FF8-36CC-46F2-91D1-0840BA6F6528}" destId="{F8AE7B6B-F455-4ADE-8785-060497690CBD}" srcOrd="0" destOrd="0" presId="urn:microsoft.com/office/officeart/2008/layout/HorizontalMultiLevelHierarchy"/>
    <dgm:cxn modelId="{119D693B-719A-4AAD-9F9E-E55FA15B29AE}" type="presOf" srcId="{17E3C387-C0A5-4D8C-84E8-4EF172C3D1E7}" destId="{D68CECA3-21EC-48AD-A8EB-E70695FDAF9C}" srcOrd="0" destOrd="0" presId="urn:microsoft.com/office/officeart/2008/layout/HorizontalMultiLevelHierarchy"/>
    <dgm:cxn modelId="{721B645C-1C05-493A-9CFC-89D45FA1A6F0}" type="presOf" srcId="{A12AF3F5-7C4E-40C7-AF42-9C08B14E540E}" destId="{B489CD07-34DA-4CDC-9344-6961F75BBD5D}" srcOrd="0" destOrd="0" presId="urn:microsoft.com/office/officeart/2008/layout/HorizontalMultiLevelHierarchy"/>
    <dgm:cxn modelId="{51713663-208B-4BD5-9C82-B70BA798ED11}" type="presOf" srcId="{25AF0FE9-AE8A-45C4-8061-B5985A2A64E9}" destId="{82AFEBD8-3A73-4F89-8F35-4A7BE606D025}" srcOrd="0" destOrd="0" presId="urn:microsoft.com/office/officeart/2008/layout/HorizontalMultiLevelHierarchy"/>
    <dgm:cxn modelId="{D87FBC44-0742-4E80-A859-AB0D76EB83A3}" type="presOf" srcId="{3B3B201D-B517-4307-864B-A814AA37845F}" destId="{E68A34E1-1C46-4A38-85EF-934FF79FC3C7}" srcOrd="0" destOrd="0" presId="urn:microsoft.com/office/officeart/2008/layout/HorizontalMultiLevelHierarchy"/>
    <dgm:cxn modelId="{838FE366-F0F1-4D42-A779-0F5062D3A5F9}" type="presOf" srcId="{BE54E4DA-9CE6-46D4-B67A-E7DEAFA5240A}" destId="{943F16B3-692D-41A2-8560-C68B363145A0}" srcOrd="0" destOrd="0" presId="urn:microsoft.com/office/officeart/2008/layout/HorizontalMultiLevelHierarchy"/>
    <dgm:cxn modelId="{8EA4124B-2F5D-48B9-91E7-77615941BA7C}" type="presOf" srcId="{7B87A54E-4D1E-4AC6-99F9-F0174B7C7E50}" destId="{420BCF43-7FE0-443E-91E1-09F9F304C6F1}" srcOrd="0" destOrd="0" presId="urn:microsoft.com/office/officeart/2008/layout/HorizontalMultiLevelHierarchy"/>
    <dgm:cxn modelId="{48D7B04B-7A86-400A-B420-D8740975AA70}" type="presOf" srcId="{6BFE7118-1EC2-4A87-BC78-B479A70D3CB3}" destId="{FE745883-12F3-4795-AC2B-25F7E8E478DF}" srcOrd="0" destOrd="0" presId="urn:microsoft.com/office/officeart/2008/layout/HorizontalMultiLevelHierarchy"/>
    <dgm:cxn modelId="{E5E4FD73-24EE-41D3-8759-1DBF95BBB15D}" type="presOf" srcId="{916ED39E-DFB8-4CE5-A097-425D68B6A5FB}" destId="{41E2BB0C-67F4-480A-8719-16E1E4DBFDE2}" srcOrd="0" destOrd="0" presId="urn:microsoft.com/office/officeart/2008/layout/HorizontalMultiLevelHierarchy"/>
    <dgm:cxn modelId="{B4929556-0F6A-4F4D-962C-9764102FCAAF}" srcId="{292C414A-3B71-4791-B935-F4D5D656C46F}" destId="{7B87A54E-4D1E-4AC6-99F9-F0174B7C7E50}" srcOrd="0" destOrd="0" parTransId="{43F498A0-C267-4E32-B1F0-14E540CE41F3}" sibTransId="{9DE42ED9-7903-4969-A397-76937F5A684A}"/>
    <dgm:cxn modelId="{CA09B384-38E6-494D-B600-323F0B35CECB}" srcId="{916ED39E-DFB8-4CE5-A097-425D68B6A5FB}" destId="{17E3C387-C0A5-4D8C-84E8-4EF172C3D1E7}" srcOrd="0" destOrd="0" parTransId="{6BFE7118-1EC2-4A87-BC78-B479A70D3CB3}" sibTransId="{411E7173-FEC5-4DA2-868A-FF815EDE726E}"/>
    <dgm:cxn modelId="{FDEFA694-D30A-4C85-835C-C67B11B57358}" type="presOf" srcId="{6BFE7118-1EC2-4A87-BC78-B479A70D3CB3}" destId="{5585A2F4-7C59-490B-A555-51174B83859A}" srcOrd="1" destOrd="0" presId="urn:microsoft.com/office/officeart/2008/layout/HorizontalMultiLevelHierarchy"/>
    <dgm:cxn modelId="{9DCD75B8-E52B-44DB-A4D5-155A58A7059C}" type="presOf" srcId="{07D2FE02-849E-4F41-B396-C9CE47FBE589}" destId="{E8EEF7A0-786D-4F38-8196-114D1693178B}" srcOrd="0" destOrd="0" presId="urn:microsoft.com/office/officeart/2008/layout/HorizontalMultiLevelHierarchy"/>
    <dgm:cxn modelId="{DE7C0FBE-9F46-4EE4-B498-91E9C4C29AAA}" type="presOf" srcId="{3B0FD9EF-0B0D-4621-996D-0CBF341C93FD}" destId="{778BEA3B-D01B-47C8-A102-E11531AEEB78}" srcOrd="0" destOrd="0" presId="urn:microsoft.com/office/officeart/2008/layout/HorizontalMultiLevelHierarchy"/>
    <dgm:cxn modelId="{A66DCCBE-3DEB-4D7C-8889-6C6A1A57DC9F}" type="presOf" srcId="{A1A077EA-F6F8-4258-9776-33794405775C}" destId="{C5E3B94A-3A18-4897-8352-B5A6450D34EE}" srcOrd="1" destOrd="0" presId="urn:microsoft.com/office/officeart/2008/layout/HorizontalMultiLevelHierarchy"/>
    <dgm:cxn modelId="{8943D6BE-BB2E-490B-9FC8-7E1185536084}" type="presOf" srcId="{BE54E4DA-9CE6-46D4-B67A-E7DEAFA5240A}" destId="{62F86C59-BBCE-46B9-A7B9-2BC7D54EA6B9}" srcOrd="1" destOrd="0" presId="urn:microsoft.com/office/officeart/2008/layout/HorizontalMultiLevelHierarchy"/>
    <dgm:cxn modelId="{0A0EFDC0-8B7E-423B-B245-4D0216920C38}" type="presOf" srcId="{1177E775-3CA7-44EF-BDD2-990C10A20A78}" destId="{496BD2B4-D61F-4D39-9920-CE4C648214EF}" srcOrd="0" destOrd="0" presId="urn:microsoft.com/office/officeart/2008/layout/HorizontalMultiLevelHierarchy"/>
    <dgm:cxn modelId="{371039C4-D0C0-4E4A-821E-250251408A23}" type="presOf" srcId="{A14453FC-9302-46F3-9D5C-AB1FC3F2017B}" destId="{885DEE32-0165-4EC4-9EA8-040C589A15AE}" srcOrd="1" destOrd="0" presId="urn:microsoft.com/office/officeart/2008/layout/HorizontalMultiLevelHierarchy"/>
    <dgm:cxn modelId="{1F498FC4-36A9-463C-A54E-F7182487106F}" type="presOf" srcId="{292C414A-3B71-4791-B935-F4D5D656C46F}" destId="{71DC85EA-1CFE-4F05-9371-EA57516945D7}" srcOrd="0" destOrd="0" presId="urn:microsoft.com/office/officeart/2008/layout/HorizontalMultiLevelHierarchy"/>
    <dgm:cxn modelId="{A9D20ECE-4444-473C-9857-1A661036F74A}" srcId="{25AF0FE9-AE8A-45C4-8061-B5985A2A64E9}" destId="{916ED39E-DFB8-4CE5-A097-425D68B6A5FB}" srcOrd="2" destOrd="0" parTransId="{A14453FC-9302-46F3-9D5C-AB1FC3F2017B}" sibTransId="{84E6462E-6F1E-46E5-9303-31CAC61513E1}"/>
    <dgm:cxn modelId="{183DC7CE-8A21-405D-8A12-312D30A77278}" type="presOf" srcId="{A14453FC-9302-46F3-9D5C-AB1FC3F2017B}" destId="{2F77D084-4BA2-402D-9209-7147E43EC8FB}" srcOrd="0" destOrd="0" presId="urn:microsoft.com/office/officeart/2008/layout/HorizontalMultiLevelHierarchy"/>
    <dgm:cxn modelId="{51A718D1-B355-4E02-89F1-F17D1EAC1E44}" srcId="{916ED39E-DFB8-4CE5-A097-425D68B6A5FB}" destId="{1177E775-3CA7-44EF-BDD2-990C10A20A78}" srcOrd="1" destOrd="0" parTransId="{BE54E4DA-9CE6-46D4-B67A-E7DEAFA5240A}" sibTransId="{64D1E5A5-A423-4E7D-AFC3-234AE05FEA00}"/>
    <dgm:cxn modelId="{4FE69FDB-39D9-495C-90EC-B1B4C8FD0355}" type="presOf" srcId="{956E1710-965D-4D1B-B287-9EC802D2E9A9}" destId="{C37E536C-C3AB-415B-8C9B-C918FFB228D1}" srcOrd="0" destOrd="0" presId="urn:microsoft.com/office/officeart/2008/layout/HorizontalMultiLevelHierarchy"/>
    <dgm:cxn modelId="{8A07B0E1-EE2B-415B-85A0-FF0699789940}" type="presOf" srcId="{CFBF7BBD-0020-43CA-9512-C1B2748D5228}" destId="{95973A06-36D0-4E41-8142-488844130CDF}" srcOrd="1" destOrd="0" presId="urn:microsoft.com/office/officeart/2008/layout/HorizontalMultiLevelHierarchy"/>
    <dgm:cxn modelId="{938294F0-49AF-4FB8-A6E3-B645A5719FEF}" type="presOf" srcId="{43F498A0-C267-4E32-B1F0-14E540CE41F3}" destId="{A4563014-7CE6-4962-8A50-17573F08F786}" srcOrd="0" destOrd="0" presId="urn:microsoft.com/office/officeart/2008/layout/HorizontalMultiLevelHierarchy"/>
    <dgm:cxn modelId="{BA4A8FF6-3E30-469C-AF0E-B4099D0EA538}" srcId="{25AF0FE9-AE8A-45C4-8061-B5985A2A64E9}" destId="{292C414A-3B71-4791-B935-F4D5D656C46F}" srcOrd="0" destOrd="0" parTransId="{3B3B201D-B517-4307-864B-A814AA37845F}" sibTransId="{21CF30DF-CA77-43DF-8741-145357B01933}"/>
    <dgm:cxn modelId="{2E16B5F6-4C59-4A36-B858-8AF312CBFA71}" type="presOf" srcId="{B9C806E8-0CA8-4BBB-935E-9EDA2F6EF62D}" destId="{899D6CC7-7490-4B23-A1A7-F280E305FEBF}" srcOrd="0" destOrd="0" presId="urn:microsoft.com/office/officeart/2008/layout/HorizontalMultiLevelHierarchy"/>
    <dgm:cxn modelId="{042420FD-31C3-4ABF-B2B2-282B663F81A7}" srcId="{956E1710-965D-4D1B-B287-9EC802D2E9A9}" destId="{25AF0FE9-AE8A-45C4-8061-B5985A2A64E9}" srcOrd="0" destOrd="0" parTransId="{72591846-748D-4782-9945-FD103A03D1BA}" sibTransId="{CCEEA593-6D86-46C2-A680-DE84DF6B6003}"/>
    <dgm:cxn modelId="{FF8BE4DE-98AC-4A67-9296-30189D05C3E3}" type="presParOf" srcId="{C37E536C-C3AB-415B-8C9B-C918FFB228D1}" destId="{B7A20DE7-B98E-448D-8539-547C724C3A86}" srcOrd="0" destOrd="0" presId="urn:microsoft.com/office/officeart/2008/layout/HorizontalMultiLevelHierarchy"/>
    <dgm:cxn modelId="{677B5C44-A073-40EF-BAD8-8F472B5F48F7}" type="presParOf" srcId="{B7A20DE7-B98E-448D-8539-547C724C3A86}" destId="{82AFEBD8-3A73-4F89-8F35-4A7BE606D025}" srcOrd="0" destOrd="0" presId="urn:microsoft.com/office/officeart/2008/layout/HorizontalMultiLevelHierarchy"/>
    <dgm:cxn modelId="{60AE4C89-5B87-48D6-8E39-918C13586152}" type="presParOf" srcId="{B7A20DE7-B98E-448D-8539-547C724C3A86}" destId="{F326312B-89FA-4D18-A673-F97C1BEB2DE3}" srcOrd="1" destOrd="0" presId="urn:microsoft.com/office/officeart/2008/layout/HorizontalMultiLevelHierarchy"/>
    <dgm:cxn modelId="{6E5373D6-8F27-4EB3-94E6-F2254AFBE499}" type="presParOf" srcId="{F326312B-89FA-4D18-A673-F97C1BEB2DE3}" destId="{E68A34E1-1C46-4A38-85EF-934FF79FC3C7}" srcOrd="0" destOrd="0" presId="urn:microsoft.com/office/officeart/2008/layout/HorizontalMultiLevelHierarchy"/>
    <dgm:cxn modelId="{ECBF06D0-D056-4CFF-B9BB-FEFDAEF7972F}" type="presParOf" srcId="{E68A34E1-1C46-4A38-85EF-934FF79FC3C7}" destId="{96179FD4-1A8B-48F4-BB1E-12D5A532BE1E}" srcOrd="0" destOrd="0" presId="urn:microsoft.com/office/officeart/2008/layout/HorizontalMultiLevelHierarchy"/>
    <dgm:cxn modelId="{721AD769-DB2A-44A4-9A83-9C6197D844A7}" type="presParOf" srcId="{F326312B-89FA-4D18-A673-F97C1BEB2DE3}" destId="{A8876046-AA0E-4962-8733-D45553FB56F8}" srcOrd="1" destOrd="0" presId="urn:microsoft.com/office/officeart/2008/layout/HorizontalMultiLevelHierarchy"/>
    <dgm:cxn modelId="{4B0AAF8B-0A96-4B42-8079-6859F4094BDB}" type="presParOf" srcId="{A8876046-AA0E-4962-8733-D45553FB56F8}" destId="{71DC85EA-1CFE-4F05-9371-EA57516945D7}" srcOrd="0" destOrd="0" presId="urn:microsoft.com/office/officeart/2008/layout/HorizontalMultiLevelHierarchy"/>
    <dgm:cxn modelId="{5B2F3A41-B2E3-4FB4-B20C-7911F5B2818B}" type="presParOf" srcId="{A8876046-AA0E-4962-8733-D45553FB56F8}" destId="{D04365E8-DACA-46FB-B196-2D52C59B9787}" srcOrd="1" destOrd="0" presId="urn:microsoft.com/office/officeart/2008/layout/HorizontalMultiLevelHierarchy"/>
    <dgm:cxn modelId="{4EFFDF47-A6BE-425A-BE56-8CEE38D559AA}" type="presParOf" srcId="{D04365E8-DACA-46FB-B196-2D52C59B9787}" destId="{A4563014-7CE6-4962-8A50-17573F08F786}" srcOrd="0" destOrd="0" presId="urn:microsoft.com/office/officeart/2008/layout/HorizontalMultiLevelHierarchy"/>
    <dgm:cxn modelId="{F56EE661-08A4-4B35-8051-632E8623F584}" type="presParOf" srcId="{A4563014-7CE6-4962-8A50-17573F08F786}" destId="{65C4F62F-393B-4E14-ADF7-12966FCC426B}" srcOrd="0" destOrd="0" presId="urn:microsoft.com/office/officeart/2008/layout/HorizontalMultiLevelHierarchy"/>
    <dgm:cxn modelId="{97F2BCA5-3BD8-4F22-8C71-7D81EDA10B48}" type="presParOf" srcId="{D04365E8-DACA-46FB-B196-2D52C59B9787}" destId="{2302B46F-B669-4052-82E9-2E25D2E9B2DC}" srcOrd="1" destOrd="0" presId="urn:microsoft.com/office/officeart/2008/layout/HorizontalMultiLevelHierarchy"/>
    <dgm:cxn modelId="{50AE061C-CF0F-4003-B6AC-3C5A1D909F57}" type="presParOf" srcId="{2302B46F-B669-4052-82E9-2E25D2E9B2DC}" destId="{420BCF43-7FE0-443E-91E1-09F9F304C6F1}" srcOrd="0" destOrd="0" presId="urn:microsoft.com/office/officeart/2008/layout/HorizontalMultiLevelHierarchy"/>
    <dgm:cxn modelId="{9F9808A2-41A4-4DFC-BA12-0F96F0839113}" type="presParOf" srcId="{2302B46F-B669-4052-82E9-2E25D2E9B2DC}" destId="{72B8B901-8B30-4280-B758-6367A972DA53}" srcOrd="1" destOrd="0" presId="urn:microsoft.com/office/officeart/2008/layout/HorizontalMultiLevelHierarchy"/>
    <dgm:cxn modelId="{A891AB16-5259-49EC-9DCA-10049E07FD49}" type="presParOf" srcId="{F326312B-89FA-4D18-A673-F97C1BEB2DE3}" destId="{899D6CC7-7490-4B23-A1A7-F280E305FEBF}" srcOrd="2" destOrd="0" presId="urn:microsoft.com/office/officeart/2008/layout/HorizontalMultiLevelHierarchy"/>
    <dgm:cxn modelId="{8B88C755-BCF7-4FE0-A4E4-02ED4D7FF602}" type="presParOf" srcId="{899D6CC7-7490-4B23-A1A7-F280E305FEBF}" destId="{791B93F7-744A-4D9D-A138-37076561B602}" srcOrd="0" destOrd="0" presId="urn:microsoft.com/office/officeart/2008/layout/HorizontalMultiLevelHierarchy"/>
    <dgm:cxn modelId="{52D876F1-0A7D-416C-9145-9756B6E9E2A7}" type="presParOf" srcId="{F326312B-89FA-4D18-A673-F97C1BEB2DE3}" destId="{701F24D3-9525-43D1-8292-966DD3E8AEDF}" srcOrd="3" destOrd="0" presId="urn:microsoft.com/office/officeart/2008/layout/HorizontalMultiLevelHierarchy"/>
    <dgm:cxn modelId="{E7291D60-9976-4AA3-9508-ECCC815A850F}" type="presParOf" srcId="{701F24D3-9525-43D1-8292-966DD3E8AEDF}" destId="{778BEA3B-D01B-47C8-A102-E11531AEEB78}" srcOrd="0" destOrd="0" presId="urn:microsoft.com/office/officeart/2008/layout/HorizontalMultiLevelHierarchy"/>
    <dgm:cxn modelId="{9B9A6587-93EA-4B75-B8E1-5B1898B94AA5}" type="presParOf" srcId="{701F24D3-9525-43D1-8292-966DD3E8AEDF}" destId="{11B7F844-DDE3-4096-BBD1-B6FD444A321B}" srcOrd="1" destOrd="0" presId="urn:microsoft.com/office/officeart/2008/layout/HorizontalMultiLevelHierarchy"/>
    <dgm:cxn modelId="{2766CC0D-5016-4F4C-BD8A-35318F4CC8DC}" type="presParOf" srcId="{11B7F844-DDE3-4096-BBD1-B6FD444A321B}" destId="{B960EE8B-D756-4EAD-9E65-BF87780BF7AD}" srcOrd="0" destOrd="0" presId="urn:microsoft.com/office/officeart/2008/layout/HorizontalMultiLevelHierarchy"/>
    <dgm:cxn modelId="{5A4B8BE1-AF19-45CB-BB85-C0BFB20DCD71}" type="presParOf" srcId="{B960EE8B-D756-4EAD-9E65-BF87780BF7AD}" destId="{C5E3B94A-3A18-4897-8352-B5A6450D34EE}" srcOrd="0" destOrd="0" presId="urn:microsoft.com/office/officeart/2008/layout/HorizontalMultiLevelHierarchy"/>
    <dgm:cxn modelId="{58E6A5AF-913F-47A4-ABD3-FE693370EC02}" type="presParOf" srcId="{11B7F844-DDE3-4096-BBD1-B6FD444A321B}" destId="{5EAA3636-FCF8-4FCB-9C2F-15C911835896}" srcOrd="1" destOrd="0" presId="urn:microsoft.com/office/officeart/2008/layout/HorizontalMultiLevelHierarchy"/>
    <dgm:cxn modelId="{13605A05-FFEB-4FA7-A4D9-69C2938552B2}" type="presParOf" srcId="{5EAA3636-FCF8-4FCB-9C2F-15C911835896}" destId="{E8EEF7A0-786D-4F38-8196-114D1693178B}" srcOrd="0" destOrd="0" presId="urn:microsoft.com/office/officeart/2008/layout/HorizontalMultiLevelHierarchy"/>
    <dgm:cxn modelId="{AB6D0E32-7ED6-40FB-9028-F88BF930F9B4}" type="presParOf" srcId="{5EAA3636-FCF8-4FCB-9C2F-15C911835896}" destId="{13482D53-57F9-4015-B320-E5E89408C6B7}" srcOrd="1" destOrd="0" presId="urn:microsoft.com/office/officeart/2008/layout/HorizontalMultiLevelHierarchy"/>
    <dgm:cxn modelId="{A70C8518-6601-411F-A74A-6B819C6CDCAB}" type="presParOf" srcId="{F326312B-89FA-4D18-A673-F97C1BEB2DE3}" destId="{2F77D084-4BA2-402D-9209-7147E43EC8FB}" srcOrd="4" destOrd="0" presId="urn:microsoft.com/office/officeart/2008/layout/HorizontalMultiLevelHierarchy"/>
    <dgm:cxn modelId="{B823C7D8-FF25-4DDA-A6DD-4A0B75E3999F}" type="presParOf" srcId="{2F77D084-4BA2-402D-9209-7147E43EC8FB}" destId="{885DEE32-0165-4EC4-9EA8-040C589A15AE}" srcOrd="0" destOrd="0" presId="urn:microsoft.com/office/officeart/2008/layout/HorizontalMultiLevelHierarchy"/>
    <dgm:cxn modelId="{D28340F2-30AB-4F76-BCEF-E43A41C86E8C}" type="presParOf" srcId="{F326312B-89FA-4D18-A673-F97C1BEB2DE3}" destId="{90C2CF5A-7840-48A4-84C5-49A125408E5A}" srcOrd="5" destOrd="0" presId="urn:microsoft.com/office/officeart/2008/layout/HorizontalMultiLevelHierarchy"/>
    <dgm:cxn modelId="{B5BDD054-AA70-4C43-8D7F-96772953F1FC}" type="presParOf" srcId="{90C2CF5A-7840-48A4-84C5-49A125408E5A}" destId="{41E2BB0C-67F4-480A-8719-16E1E4DBFDE2}" srcOrd="0" destOrd="0" presId="urn:microsoft.com/office/officeart/2008/layout/HorizontalMultiLevelHierarchy"/>
    <dgm:cxn modelId="{2281E1E5-A0B9-43ED-B9AA-800B8F453355}" type="presParOf" srcId="{90C2CF5A-7840-48A4-84C5-49A125408E5A}" destId="{BB31B45C-8577-4F9B-9B8D-D260E7AA01EA}" srcOrd="1" destOrd="0" presId="urn:microsoft.com/office/officeart/2008/layout/HorizontalMultiLevelHierarchy"/>
    <dgm:cxn modelId="{D420EB20-79B8-4803-8DED-0DE04701E6A0}" type="presParOf" srcId="{BB31B45C-8577-4F9B-9B8D-D260E7AA01EA}" destId="{FE745883-12F3-4795-AC2B-25F7E8E478DF}" srcOrd="0" destOrd="0" presId="urn:microsoft.com/office/officeart/2008/layout/HorizontalMultiLevelHierarchy"/>
    <dgm:cxn modelId="{99E2D1FB-C3CF-4B98-BE69-943E5E98105E}" type="presParOf" srcId="{FE745883-12F3-4795-AC2B-25F7E8E478DF}" destId="{5585A2F4-7C59-490B-A555-51174B83859A}" srcOrd="0" destOrd="0" presId="urn:microsoft.com/office/officeart/2008/layout/HorizontalMultiLevelHierarchy"/>
    <dgm:cxn modelId="{76900B54-01A0-40DA-9270-BC69FCB99593}" type="presParOf" srcId="{BB31B45C-8577-4F9B-9B8D-D260E7AA01EA}" destId="{D2357506-E034-4BC3-B088-C07E73710D34}" srcOrd="1" destOrd="0" presId="urn:microsoft.com/office/officeart/2008/layout/HorizontalMultiLevelHierarchy"/>
    <dgm:cxn modelId="{2429846B-9679-4C37-A9BC-A1747B1ABB36}" type="presParOf" srcId="{D2357506-E034-4BC3-B088-C07E73710D34}" destId="{D68CECA3-21EC-48AD-A8EB-E70695FDAF9C}" srcOrd="0" destOrd="0" presId="urn:microsoft.com/office/officeart/2008/layout/HorizontalMultiLevelHierarchy"/>
    <dgm:cxn modelId="{02F8125D-1E1D-4345-AF9A-6CDD99C4BB14}" type="presParOf" srcId="{D2357506-E034-4BC3-B088-C07E73710D34}" destId="{79F4656B-5484-4EBF-8BCE-9CAF4E57CE26}" srcOrd="1" destOrd="0" presId="urn:microsoft.com/office/officeart/2008/layout/HorizontalMultiLevelHierarchy"/>
    <dgm:cxn modelId="{E4F800B0-175B-4861-A790-B3880F8877B1}" type="presParOf" srcId="{BB31B45C-8577-4F9B-9B8D-D260E7AA01EA}" destId="{943F16B3-692D-41A2-8560-C68B363145A0}" srcOrd="2" destOrd="0" presId="urn:microsoft.com/office/officeart/2008/layout/HorizontalMultiLevelHierarchy"/>
    <dgm:cxn modelId="{96E68CF1-051A-458C-8264-AFD6EB30AAB0}" type="presParOf" srcId="{943F16B3-692D-41A2-8560-C68B363145A0}" destId="{62F86C59-BBCE-46B9-A7B9-2BC7D54EA6B9}" srcOrd="0" destOrd="0" presId="urn:microsoft.com/office/officeart/2008/layout/HorizontalMultiLevelHierarchy"/>
    <dgm:cxn modelId="{91ACE99A-6E2A-4944-B86C-2CAADF1F85D1}" type="presParOf" srcId="{BB31B45C-8577-4F9B-9B8D-D260E7AA01EA}" destId="{C527A0A0-5B71-48F4-85F0-0B6A29E80515}" srcOrd="3" destOrd="0" presId="urn:microsoft.com/office/officeart/2008/layout/HorizontalMultiLevelHierarchy"/>
    <dgm:cxn modelId="{8534D513-C783-416E-9E4A-FDE20D8A6203}" type="presParOf" srcId="{C527A0A0-5B71-48F4-85F0-0B6A29E80515}" destId="{496BD2B4-D61F-4D39-9920-CE4C648214EF}" srcOrd="0" destOrd="0" presId="urn:microsoft.com/office/officeart/2008/layout/HorizontalMultiLevelHierarchy"/>
    <dgm:cxn modelId="{333772B8-8C9A-4BEE-83B2-99552906FEC6}" type="presParOf" srcId="{C527A0A0-5B71-48F4-85F0-0B6A29E80515}" destId="{D319EB76-A9A1-411F-8D54-0C7CA568545D}" srcOrd="1" destOrd="0" presId="urn:microsoft.com/office/officeart/2008/layout/HorizontalMultiLevelHierarchy"/>
    <dgm:cxn modelId="{3B8C6117-3D77-462F-922F-05B1E5783295}" type="presParOf" srcId="{BB31B45C-8577-4F9B-9B8D-D260E7AA01EA}" destId="{55201595-2271-4056-836A-10552D16F0AA}" srcOrd="4" destOrd="0" presId="urn:microsoft.com/office/officeart/2008/layout/HorizontalMultiLevelHierarchy"/>
    <dgm:cxn modelId="{3722BF77-FB08-4355-84D8-7F4FF86A2AC2}" type="presParOf" srcId="{55201595-2271-4056-836A-10552D16F0AA}" destId="{B263A4A6-F024-4BD9-A198-E5BF06BA9121}" srcOrd="0" destOrd="0" presId="urn:microsoft.com/office/officeart/2008/layout/HorizontalMultiLevelHierarchy"/>
    <dgm:cxn modelId="{5EB7055D-D908-46F5-AC52-EF2A6742F332}" type="presParOf" srcId="{BB31B45C-8577-4F9B-9B8D-D260E7AA01EA}" destId="{DDB3306B-4474-456E-9A9D-4A58DDF3A89A}" srcOrd="5" destOrd="0" presId="urn:microsoft.com/office/officeart/2008/layout/HorizontalMultiLevelHierarchy"/>
    <dgm:cxn modelId="{A4E3702E-A3B6-43A5-90C7-A6D334455239}" type="presParOf" srcId="{DDB3306B-4474-456E-9A9D-4A58DDF3A89A}" destId="{B489CD07-34DA-4CDC-9344-6961F75BBD5D}" srcOrd="0" destOrd="0" presId="urn:microsoft.com/office/officeart/2008/layout/HorizontalMultiLevelHierarchy"/>
    <dgm:cxn modelId="{E269CECC-ACE0-4483-A641-84AF177E3ED3}" type="presParOf" srcId="{DDB3306B-4474-456E-9A9D-4A58DDF3A89A}" destId="{1ABB9BDA-ADDD-4EDE-9F95-D917B21B8EBA}" srcOrd="1" destOrd="0" presId="urn:microsoft.com/office/officeart/2008/layout/HorizontalMultiLevelHierarchy"/>
    <dgm:cxn modelId="{5F81AC1B-92F6-4001-B6C9-917E1BE6B00B}" type="presParOf" srcId="{BB31B45C-8577-4F9B-9B8D-D260E7AA01EA}" destId="{AF00E36E-DCDA-45A2-97A3-31DCD4A6789C}" srcOrd="6" destOrd="0" presId="urn:microsoft.com/office/officeart/2008/layout/HorizontalMultiLevelHierarchy"/>
    <dgm:cxn modelId="{EFBA219D-FD56-427E-A6A0-1B19EDE85A34}" type="presParOf" srcId="{AF00E36E-DCDA-45A2-97A3-31DCD4A6789C}" destId="{95973A06-36D0-4E41-8142-488844130CDF}" srcOrd="0" destOrd="0" presId="urn:microsoft.com/office/officeart/2008/layout/HorizontalMultiLevelHierarchy"/>
    <dgm:cxn modelId="{625D7E8B-9922-4824-8308-213E22F75A0A}" type="presParOf" srcId="{BB31B45C-8577-4F9B-9B8D-D260E7AA01EA}" destId="{C230C994-1E80-4B64-B471-35BAB6833093}" srcOrd="7" destOrd="0" presId="urn:microsoft.com/office/officeart/2008/layout/HorizontalMultiLevelHierarchy"/>
    <dgm:cxn modelId="{4DF7D4A5-EF00-49B9-8E41-102F74429CF1}" type="presParOf" srcId="{C230C994-1E80-4B64-B471-35BAB6833093}" destId="{F8AE7B6B-F455-4ADE-8785-060497690CBD}" srcOrd="0" destOrd="0" presId="urn:microsoft.com/office/officeart/2008/layout/HorizontalMultiLevelHierarchy"/>
    <dgm:cxn modelId="{87FE6B58-5A27-4453-9ADD-D226E6310890}" type="presParOf" srcId="{C230C994-1E80-4B64-B471-35BAB6833093}" destId="{5A561849-B0DF-4AA8-B0D0-F261901B360B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AF9DDAC-C337-4269-8942-A9B25F414D39}">
      <dsp:nvSpPr>
        <dsp:cNvPr id="0" name=""/>
        <dsp:cNvSpPr/>
      </dsp:nvSpPr>
      <dsp:spPr>
        <a:xfrm>
          <a:off x="72009" y="0"/>
          <a:ext cx="2226321" cy="491938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200" kern="1200" dirty="0"/>
            <a:t>Dirigentes: 27/04/2020 </a:t>
          </a:r>
        </a:p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200" kern="1200" dirty="0"/>
            <a:t> </a:t>
          </a:r>
          <a:r>
            <a:rPr lang="pt-BR" sz="2200" b="1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Responsável pela gestão dos recursos do RPPS – nomeados a partir  01/07/2022</a:t>
          </a:r>
        </a:p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200" b="1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(PT 1467/2022</a:t>
          </a:r>
          <a:r>
            <a:rPr lang="pt-BR" sz="2400" b="1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)</a:t>
          </a:r>
        </a:p>
      </dsp:txBody>
      <dsp:txXfrm>
        <a:off x="137216" y="65207"/>
        <a:ext cx="2095907" cy="4788975"/>
      </dsp:txXfrm>
    </dsp:sp>
    <dsp:sp modelId="{2DE87933-79FE-44D5-9CF5-AD32F8DEAE29}">
      <dsp:nvSpPr>
        <dsp:cNvPr id="0" name=""/>
        <dsp:cNvSpPr/>
      </dsp:nvSpPr>
      <dsp:spPr>
        <a:xfrm rot="17571932">
          <a:off x="1788350" y="1674827"/>
          <a:ext cx="1668156" cy="32663"/>
        </a:xfrm>
        <a:custGeom>
          <a:avLst/>
          <a:gdLst/>
          <a:ahLst/>
          <a:cxnLst/>
          <a:rect l="0" t="0" r="0" b="0"/>
          <a:pathLst>
            <a:path>
              <a:moveTo>
                <a:pt x="0" y="16331"/>
              </a:moveTo>
              <a:lnTo>
                <a:pt x="1668156" y="16331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BR" sz="500" kern="1200"/>
        </a:p>
      </dsp:txBody>
      <dsp:txXfrm>
        <a:off x="2580724" y="1649455"/>
        <a:ext cx="83407" cy="83407"/>
      </dsp:txXfrm>
    </dsp:sp>
    <dsp:sp modelId="{FA9D6EE3-BCA3-4E42-B80F-790D95A47BF8}">
      <dsp:nvSpPr>
        <dsp:cNvPr id="0" name=""/>
        <dsp:cNvSpPr/>
      </dsp:nvSpPr>
      <dsp:spPr>
        <a:xfrm>
          <a:off x="2946526" y="474912"/>
          <a:ext cx="1736185" cy="89542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BR" sz="2400" kern="1200" dirty="0"/>
        </a:p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000" kern="1200" dirty="0"/>
            <a:t>Antecedentes Pessoais</a:t>
          </a:r>
        </a:p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BR" sz="2400" kern="1200" dirty="0"/>
        </a:p>
      </dsp:txBody>
      <dsp:txXfrm>
        <a:off x="2972752" y="501138"/>
        <a:ext cx="1683733" cy="842969"/>
      </dsp:txXfrm>
    </dsp:sp>
    <dsp:sp modelId="{0E9B9038-78CF-43EA-BAD2-32EACDE0549D}">
      <dsp:nvSpPr>
        <dsp:cNvPr id="0" name=""/>
        <dsp:cNvSpPr/>
      </dsp:nvSpPr>
      <dsp:spPr>
        <a:xfrm rot="19316999">
          <a:off x="2210861" y="2189694"/>
          <a:ext cx="823133" cy="32663"/>
        </a:xfrm>
        <a:custGeom>
          <a:avLst/>
          <a:gdLst/>
          <a:ahLst/>
          <a:cxnLst/>
          <a:rect l="0" t="0" r="0" b="0"/>
          <a:pathLst>
            <a:path>
              <a:moveTo>
                <a:pt x="0" y="16331"/>
              </a:moveTo>
              <a:lnTo>
                <a:pt x="823133" y="16331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BR" sz="500" kern="1200"/>
        </a:p>
      </dsp:txBody>
      <dsp:txXfrm>
        <a:off x="2601850" y="2185447"/>
        <a:ext cx="41156" cy="41156"/>
      </dsp:txXfrm>
    </dsp:sp>
    <dsp:sp modelId="{F9934C7F-B28A-4B49-9E5B-68CF6017CAC5}">
      <dsp:nvSpPr>
        <dsp:cNvPr id="0" name=""/>
        <dsp:cNvSpPr/>
      </dsp:nvSpPr>
      <dsp:spPr>
        <a:xfrm>
          <a:off x="2946526" y="1504646"/>
          <a:ext cx="1685576" cy="89542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000" kern="1200" dirty="0"/>
            <a:t>Experiência Profissional</a:t>
          </a:r>
          <a:r>
            <a:rPr lang="pt-BR" sz="2400" kern="1200" dirty="0"/>
            <a:t>*</a:t>
          </a:r>
          <a:endParaRPr lang="pt-BR" kern="1200" dirty="0"/>
        </a:p>
      </dsp:txBody>
      <dsp:txXfrm>
        <a:off x="2972752" y="1530872"/>
        <a:ext cx="1633124" cy="842969"/>
      </dsp:txXfrm>
    </dsp:sp>
    <dsp:sp modelId="{B42C9799-A2D5-4B2D-9F27-020AA2E2FA0C}">
      <dsp:nvSpPr>
        <dsp:cNvPr id="0" name=""/>
        <dsp:cNvSpPr/>
      </dsp:nvSpPr>
      <dsp:spPr>
        <a:xfrm rot="2497442">
          <a:off x="2189145" y="2730613"/>
          <a:ext cx="864900" cy="32663"/>
        </a:xfrm>
        <a:custGeom>
          <a:avLst/>
          <a:gdLst/>
          <a:ahLst/>
          <a:cxnLst/>
          <a:rect l="0" t="0" r="0" b="0"/>
          <a:pathLst>
            <a:path>
              <a:moveTo>
                <a:pt x="0" y="16331"/>
              </a:moveTo>
              <a:lnTo>
                <a:pt x="864900" y="16331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BR" sz="500" kern="1200"/>
        </a:p>
      </dsp:txBody>
      <dsp:txXfrm>
        <a:off x="2599973" y="2725323"/>
        <a:ext cx="43245" cy="43245"/>
      </dsp:txXfrm>
    </dsp:sp>
    <dsp:sp modelId="{015D2D92-C60F-49C5-B645-70D45F36C012}">
      <dsp:nvSpPr>
        <dsp:cNvPr id="0" name=""/>
        <dsp:cNvSpPr/>
      </dsp:nvSpPr>
      <dsp:spPr>
        <a:xfrm>
          <a:off x="2944860" y="2586485"/>
          <a:ext cx="1695569" cy="89542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000" kern="1200" dirty="0"/>
            <a:t>Formação Superior</a:t>
          </a:r>
        </a:p>
      </dsp:txBody>
      <dsp:txXfrm>
        <a:off x="2971086" y="2612711"/>
        <a:ext cx="1643117" cy="842969"/>
      </dsp:txXfrm>
    </dsp:sp>
    <dsp:sp modelId="{3C4E15D0-CC88-484B-AE48-B7F7816B25B0}">
      <dsp:nvSpPr>
        <dsp:cNvPr id="0" name=""/>
        <dsp:cNvSpPr/>
      </dsp:nvSpPr>
      <dsp:spPr>
        <a:xfrm rot="4040027">
          <a:off x="1781407" y="3219428"/>
          <a:ext cx="1682042" cy="32663"/>
        </a:xfrm>
        <a:custGeom>
          <a:avLst/>
          <a:gdLst/>
          <a:ahLst/>
          <a:cxnLst/>
          <a:rect l="0" t="0" r="0" b="0"/>
          <a:pathLst>
            <a:path>
              <a:moveTo>
                <a:pt x="0" y="16331"/>
              </a:moveTo>
              <a:lnTo>
                <a:pt x="1682042" y="16331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BR" sz="500" kern="1200"/>
        </a:p>
      </dsp:txBody>
      <dsp:txXfrm>
        <a:off x="2580377" y="3193709"/>
        <a:ext cx="84102" cy="84102"/>
      </dsp:txXfrm>
    </dsp:sp>
    <dsp:sp modelId="{A6AB7CAD-A673-4755-873A-4BF9C57D39A4}">
      <dsp:nvSpPr>
        <dsp:cNvPr id="0" name=""/>
        <dsp:cNvSpPr/>
      </dsp:nvSpPr>
      <dsp:spPr>
        <a:xfrm>
          <a:off x="2946526" y="3564115"/>
          <a:ext cx="1697843" cy="89542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000" kern="1200" dirty="0"/>
            <a:t>Certificação Profissional</a:t>
          </a:r>
        </a:p>
      </dsp:txBody>
      <dsp:txXfrm>
        <a:off x="2972752" y="3590341"/>
        <a:ext cx="1645391" cy="84296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F00E36E-DCDA-45A2-97A3-31DCD4A6789C}">
      <dsp:nvSpPr>
        <dsp:cNvPr id="0" name=""/>
        <dsp:cNvSpPr/>
      </dsp:nvSpPr>
      <dsp:spPr>
        <a:xfrm>
          <a:off x="4696251" y="3864425"/>
          <a:ext cx="490028" cy="143415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45014" y="0"/>
              </a:lnTo>
              <a:lnTo>
                <a:pt x="245014" y="1434152"/>
              </a:lnTo>
              <a:lnTo>
                <a:pt x="490028" y="1434152"/>
              </a:lnTo>
            </a:path>
          </a:pathLst>
        </a:custGeom>
        <a:noFill/>
        <a:ln w="190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BR" sz="500" kern="1200"/>
        </a:p>
      </dsp:txBody>
      <dsp:txXfrm>
        <a:off x="4903376" y="4543612"/>
        <a:ext cx="75777" cy="75777"/>
      </dsp:txXfrm>
    </dsp:sp>
    <dsp:sp modelId="{55201595-2271-4056-836A-10552D16F0AA}">
      <dsp:nvSpPr>
        <dsp:cNvPr id="0" name=""/>
        <dsp:cNvSpPr/>
      </dsp:nvSpPr>
      <dsp:spPr>
        <a:xfrm>
          <a:off x="4696251" y="3864425"/>
          <a:ext cx="490028" cy="46131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45014" y="0"/>
              </a:lnTo>
              <a:lnTo>
                <a:pt x="245014" y="461310"/>
              </a:lnTo>
              <a:lnTo>
                <a:pt x="490028" y="461310"/>
              </a:lnTo>
            </a:path>
          </a:pathLst>
        </a:custGeom>
        <a:noFill/>
        <a:ln w="190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BR" sz="500" kern="1200"/>
        </a:p>
      </dsp:txBody>
      <dsp:txXfrm>
        <a:off x="4924440" y="4078255"/>
        <a:ext cx="33650" cy="33650"/>
      </dsp:txXfrm>
    </dsp:sp>
    <dsp:sp modelId="{943F16B3-692D-41A2-8560-C68B363145A0}">
      <dsp:nvSpPr>
        <dsp:cNvPr id="0" name=""/>
        <dsp:cNvSpPr/>
      </dsp:nvSpPr>
      <dsp:spPr>
        <a:xfrm>
          <a:off x="4696251" y="3358455"/>
          <a:ext cx="490028" cy="505969"/>
        </a:xfrm>
        <a:custGeom>
          <a:avLst/>
          <a:gdLst/>
          <a:ahLst/>
          <a:cxnLst/>
          <a:rect l="0" t="0" r="0" b="0"/>
          <a:pathLst>
            <a:path>
              <a:moveTo>
                <a:pt x="0" y="505969"/>
              </a:moveTo>
              <a:lnTo>
                <a:pt x="245014" y="505969"/>
              </a:lnTo>
              <a:lnTo>
                <a:pt x="245014" y="0"/>
              </a:lnTo>
              <a:lnTo>
                <a:pt x="490028" y="0"/>
              </a:lnTo>
            </a:path>
          </a:pathLst>
        </a:custGeom>
        <a:noFill/>
        <a:ln w="190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BR" sz="500" kern="1200"/>
        </a:p>
      </dsp:txBody>
      <dsp:txXfrm>
        <a:off x="4923656" y="3593831"/>
        <a:ext cx="35218" cy="35218"/>
      </dsp:txXfrm>
    </dsp:sp>
    <dsp:sp modelId="{FE745883-12F3-4795-AC2B-25F7E8E478DF}">
      <dsp:nvSpPr>
        <dsp:cNvPr id="0" name=""/>
        <dsp:cNvSpPr/>
      </dsp:nvSpPr>
      <dsp:spPr>
        <a:xfrm>
          <a:off x="4696251" y="2409319"/>
          <a:ext cx="596585" cy="1455105"/>
        </a:xfrm>
        <a:custGeom>
          <a:avLst/>
          <a:gdLst/>
          <a:ahLst/>
          <a:cxnLst/>
          <a:rect l="0" t="0" r="0" b="0"/>
          <a:pathLst>
            <a:path>
              <a:moveTo>
                <a:pt x="0" y="1455105"/>
              </a:moveTo>
              <a:lnTo>
                <a:pt x="298292" y="1455105"/>
              </a:lnTo>
              <a:lnTo>
                <a:pt x="298292" y="0"/>
              </a:lnTo>
              <a:lnTo>
                <a:pt x="596585" y="0"/>
              </a:lnTo>
            </a:path>
          </a:pathLst>
        </a:custGeom>
        <a:noFill/>
        <a:ln w="190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BR" sz="500" kern="1200"/>
        </a:p>
      </dsp:txBody>
      <dsp:txXfrm>
        <a:off x="4955227" y="3097556"/>
        <a:ext cx="78632" cy="78632"/>
      </dsp:txXfrm>
    </dsp:sp>
    <dsp:sp modelId="{2F77D084-4BA2-402D-9209-7147E43EC8FB}">
      <dsp:nvSpPr>
        <dsp:cNvPr id="0" name=""/>
        <dsp:cNvSpPr/>
      </dsp:nvSpPr>
      <dsp:spPr>
        <a:xfrm>
          <a:off x="1756078" y="2188205"/>
          <a:ext cx="490028" cy="167621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45014" y="0"/>
              </a:lnTo>
              <a:lnTo>
                <a:pt x="245014" y="1676219"/>
              </a:lnTo>
              <a:lnTo>
                <a:pt x="490028" y="1676219"/>
              </a:lnTo>
            </a:path>
          </a:pathLst>
        </a:custGeom>
        <a:noFill/>
        <a:ln w="190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BR" sz="600" kern="1200"/>
        </a:p>
      </dsp:txBody>
      <dsp:txXfrm>
        <a:off x="1957433" y="2982655"/>
        <a:ext cx="87318" cy="87318"/>
      </dsp:txXfrm>
    </dsp:sp>
    <dsp:sp modelId="{B960EE8B-D756-4EAD-9E65-BF87780BF7AD}">
      <dsp:nvSpPr>
        <dsp:cNvPr id="0" name=""/>
        <dsp:cNvSpPr/>
      </dsp:nvSpPr>
      <dsp:spPr>
        <a:xfrm>
          <a:off x="4696251" y="1492771"/>
          <a:ext cx="602049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01024" y="45720"/>
              </a:lnTo>
              <a:lnTo>
                <a:pt x="301024" y="120307"/>
              </a:lnTo>
              <a:lnTo>
                <a:pt x="602049" y="120307"/>
              </a:lnTo>
            </a:path>
          </a:pathLst>
        </a:custGeom>
        <a:noFill/>
        <a:ln w="190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BR" sz="500" kern="1200"/>
        </a:p>
      </dsp:txBody>
      <dsp:txXfrm>
        <a:off x="4982109" y="1523325"/>
        <a:ext cx="30332" cy="30332"/>
      </dsp:txXfrm>
    </dsp:sp>
    <dsp:sp modelId="{899D6CC7-7490-4B23-A1A7-F280E305FEBF}">
      <dsp:nvSpPr>
        <dsp:cNvPr id="0" name=""/>
        <dsp:cNvSpPr/>
      </dsp:nvSpPr>
      <dsp:spPr>
        <a:xfrm>
          <a:off x="1756078" y="1538491"/>
          <a:ext cx="490028" cy="649713"/>
        </a:xfrm>
        <a:custGeom>
          <a:avLst/>
          <a:gdLst/>
          <a:ahLst/>
          <a:cxnLst/>
          <a:rect l="0" t="0" r="0" b="0"/>
          <a:pathLst>
            <a:path>
              <a:moveTo>
                <a:pt x="0" y="649713"/>
              </a:moveTo>
              <a:lnTo>
                <a:pt x="245014" y="649713"/>
              </a:lnTo>
              <a:lnTo>
                <a:pt x="245014" y="0"/>
              </a:lnTo>
              <a:lnTo>
                <a:pt x="490028" y="0"/>
              </a:lnTo>
            </a:path>
          </a:pathLst>
        </a:custGeom>
        <a:noFill/>
        <a:ln w="190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BR" sz="500" kern="1200"/>
        </a:p>
      </dsp:txBody>
      <dsp:txXfrm>
        <a:off x="1980748" y="1843003"/>
        <a:ext cx="40689" cy="40689"/>
      </dsp:txXfrm>
    </dsp:sp>
    <dsp:sp modelId="{A4563014-7CE6-4962-8A50-17573F08F786}">
      <dsp:nvSpPr>
        <dsp:cNvPr id="0" name=""/>
        <dsp:cNvSpPr/>
      </dsp:nvSpPr>
      <dsp:spPr>
        <a:xfrm>
          <a:off x="4696251" y="511985"/>
          <a:ext cx="544127" cy="14068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72063" y="0"/>
              </a:lnTo>
              <a:lnTo>
                <a:pt x="272063" y="140689"/>
              </a:lnTo>
              <a:lnTo>
                <a:pt x="544127" y="140689"/>
              </a:lnTo>
            </a:path>
          </a:pathLst>
        </a:custGeom>
        <a:noFill/>
        <a:ln w="190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BR" sz="500" kern="1200"/>
        </a:p>
      </dsp:txBody>
      <dsp:txXfrm>
        <a:off x="4954264" y="568279"/>
        <a:ext cx="28101" cy="28101"/>
      </dsp:txXfrm>
    </dsp:sp>
    <dsp:sp modelId="{E68A34E1-1C46-4A38-85EF-934FF79FC3C7}">
      <dsp:nvSpPr>
        <dsp:cNvPr id="0" name=""/>
        <dsp:cNvSpPr/>
      </dsp:nvSpPr>
      <dsp:spPr>
        <a:xfrm>
          <a:off x="1756078" y="511985"/>
          <a:ext cx="490028" cy="1676219"/>
        </a:xfrm>
        <a:custGeom>
          <a:avLst/>
          <a:gdLst/>
          <a:ahLst/>
          <a:cxnLst/>
          <a:rect l="0" t="0" r="0" b="0"/>
          <a:pathLst>
            <a:path>
              <a:moveTo>
                <a:pt x="0" y="1676219"/>
              </a:moveTo>
              <a:lnTo>
                <a:pt x="245014" y="1676219"/>
              </a:lnTo>
              <a:lnTo>
                <a:pt x="245014" y="0"/>
              </a:lnTo>
              <a:lnTo>
                <a:pt x="490028" y="0"/>
              </a:lnTo>
            </a:path>
          </a:pathLst>
        </a:custGeom>
        <a:noFill/>
        <a:ln w="190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BR" sz="600" kern="1200"/>
        </a:p>
      </dsp:txBody>
      <dsp:txXfrm>
        <a:off x="1957433" y="1306436"/>
        <a:ext cx="87318" cy="87318"/>
      </dsp:txXfrm>
    </dsp:sp>
    <dsp:sp modelId="{82AFEBD8-3A73-4F89-8F35-4A7BE606D025}">
      <dsp:nvSpPr>
        <dsp:cNvPr id="0" name=""/>
        <dsp:cNvSpPr/>
      </dsp:nvSpPr>
      <dsp:spPr>
        <a:xfrm rot="16200000">
          <a:off x="-166994" y="1646817"/>
          <a:ext cx="2763370" cy="1082776"/>
        </a:xfrm>
        <a:prstGeom prst="rect">
          <a:avLst/>
        </a:prstGeom>
        <a:solidFill>
          <a:schemeClr val="accent2">
            <a:alpha val="2700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marL="0" lvl="0" indent="0" algn="ctr" defTabSz="2844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6400" b="1" kern="1200" dirty="0">
              <a:solidFill>
                <a:schemeClr val="tx1"/>
              </a:solidFill>
            </a:rPr>
            <a:t>CAP</a:t>
          </a:r>
        </a:p>
      </dsp:txBody>
      <dsp:txXfrm>
        <a:off x="-166994" y="1646817"/>
        <a:ext cx="2763370" cy="1082776"/>
      </dsp:txXfrm>
    </dsp:sp>
    <dsp:sp modelId="{71DC85EA-1CFE-4F05-9371-EA57516945D7}">
      <dsp:nvSpPr>
        <dsp:cNvPr id="0" name=""/>
        <dsp:cNvSpPr/>
      </dsp:nvSpPr>
      <dsp:spPr>
        <a:xfrm>
          <a:off x="2246107" y="138488"/>
          <a:ext cx="2450143" cy="746995"/>
        </a:xfrm>
        <a:prstGeom prst="rect">
          <a:avLst/>
        </a:prstGeom>
        <a:noFill/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400" b="1" u="none" kern="12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Objetivo</a:t>
          </a:r>
        </a:p>
      </dsp:txBody>
      <dsp:txXfrm>
        <a:off x="2246107" y="138488"/>
        <a:ext cx="2450143" cy="746995"/>
      </dsp:txXfrm>
    </dsp:sp>
    <dsp:sp modelId="{420BCF43-7FE0-443E-91E1-09F9F304C6F1}">
      <dsp:nvSpPr>
        <dsp:cNvPr id="0" name=""/>
        <dsp:cNvSpPr/>
      </dsp:nvSpPr>
      <dsp:spPr>
        <a:xfrm>
          <a:off x="5240379" y="144453"/>
          <a:ext cx="5764894" cy="1016443"/>
        </a:xfrm>
        <a:prstGeom prst="rect">
          <a:avLst/>
        </a:prstGeom>
        <a:solidFill>
          <a:srgbClr val="C00000">
            <a:alpha val="14000"/>
          </a:srgb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endParaRPr lang="pt-BR" sz="1800" b="1" u="none" kern="120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>
          <a:pPr marL="0" lvl="0" indent="0" algn="ctr" defTabSz="8001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pt-BR" sz="1800" b="0" u="none" kern="12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Atualização e Aperfeiçoamento de competências obtidas de certificação anterior: CPR, CPT, CCP .</a:t>
          </a:r>
        </a:p>
        <a:p>
          <a:pPr marL="0" lvl="0" indent="0" algn="ctr" defTabSz="8001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endParaRPr lang="pt-BR" sz="1800" b="1" u="none" kern="120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highlight>
              <a:srgbClr val="FFFF00"/>
            </a:highlight>
          </a:endParaRPr>
        </a:p>
      </dsp:txBody>
      <dsp:txXfrm>
        <a:off x="5240379" y="144453"/>
        <a:ext cx="5764894" cy="1016443"/>
      </dsp:txXfrm>
    </dsp:sp>
    <dsp:sp modelId="{778BEA3B-D01B-47C8-A102-E11531AEEB78}">
      <dsp:nvSpPr>
        <dsp:cNvPr id="0" name=""/>
        <dsp:cNvSpPr/>
      </dsp:nvSpPr>
      <dsp:spPr>
        <a:xfrm>
          <a:off x="2246107" y="1164994"/>
          <a:ext cx="2450143" cy="746995"/>
        </a:xfrm>
        <a:prstGeom prst="rect">
          <a:avLst/>
        </a:prstGeom>
        <a:noFill/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400" b="1" u="none" kern="12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Renovação da Certificação</a:t>
          </a:r>
        </a:p>
      </dsp:txBody>
      <dsp:txXfrm>
        <a:off x="2246107" y="1164994"/>
        <a:ext cx="2450143" cy="746995"/>
      </dsp:txXfrm>
    </dsp:sp>
    <dsp:sp modelId="{E8EEF7A0-786D-4F38-8196-114D1693178B}">
      <dsp:nvSpPr>
        <dsp:cNvPr id="0" name=""/>
        <dsp:cNvSpPr/>
      </dsp:nvSpPr>
      <dsp:spPr>
        <a:xfrm>
          <a:off x="5298300" y="1281544"/>
          <a:ext cx="5724075" cy="663070"/>
        </a:xfrm>
        <a:prstGeom prst="rect">
          <a:avLst/>
        </a:prstGeom>
        <a:solidFill>
          <a:srgbClr val="C00000">
            <a:alpha val="21000"/>
          </a:srgb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800" b="0" u="none" kern="12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Renovação sempre no mesmo nível anteriormente obtido.</a:t>
          </a:r>
        </a:p>
      </dsp:txBody>
      <dsp:txXfrm>
        <a:off x="5298300" y="1281544"/>
        <a:ext cx="5724075" cy="663070"/>
      </dsp:txXfrm>
    </dsp:sp>
    <dsp:sp modelId="{41E2BB0C-67F4-480A-8719-16E1E4DBFDE2}">
      <dsp:nvSpPr>
        <dsp:cNvPr id="0" name=""/>
        <dsp:cNvSpPr/>
      </dsp:nvSpPr>
      <dsp:spPr>
        <a:xfrm>
          <a:off x="2246107" y="3490927"/>
          <a:ext cx="2450143" cy="746995"/>
        </a:xfrm>
        <a:prstGeom prst="rect">
          <a:avLst/>
        </a:prstGeom>
        <a:noFill/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400" b="1" u="none" kern="12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Condições</a:t>
          </a:r>
        </a:p>
      </dsp:txBody>
      <dsp:txXfrm>
        <a:off x="2246107" y="3490927"/>
        <a:ext cx="2450143" cy="746995"/>
      </dsp:txXfrm>
    </dsp:sp>
    <dsp:sp modelId="{D68CECA3-21EC-48AD-A8EB-E70695FDAF9C}">
      <dsp:nvSpPr>
        <dsp:cNvPr id="0" name=""/>
        <dsp:cNvSpPr/>
      </dsp:nvSpPr>
      <dsp:spPr>
        <a:xfrm>
          <a:off x="5292836" y="2035822"/>
          <a:ext cx="5675929" cy="746995"/>
        </a:xfrm>
        <a:prstGeom prst="rect">
          <a:avLst/>
        </a:prstGeom>
        <a:solidFill>
          <a:srgbClr val="C00000">
            <a:alpha val="21000"/>
          </a:srgb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800" b="0" u="none" kern="12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Realizada junto à entidade certificadora credenciada para realizar o CCP.</a:t>
          </a:r>
        </a:p>
      </dsp:txBody>
      <dsp:txXfrm>
        <a:off x="5292836" y="2035822"/>
        <a:ext cx="5675929" cy="746995"/>
      </dsp:txXfrm>
    </dsp:sp>
    <dsp:sp modelId="{496BD2B4-D61F-4D39-9920-CE4C648214EF}">
      <dsp:nvSpPr>
        <dsp:cNvPr id="0" name=""/>
        <dsp:cNvSpPr/>
      </dsp:nvSpPr>
      <dsp:spPr>
        <a:xfrm>
          <a:off x="5186280" y="2990519"/>
          <a:ext cx="5696143" cy="735872"/>
        </a:xfrm>
        <a:prstGeom prst="rect">
          <a:avLst/>
        </a:prstGeom>
        <a:solidFill>
          <a:srgbClr val="C00000">
            <a:alpha val="21000"/>
          </a:srgb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800" b="0" u="none" kern="12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Poderá realizar a qualquer momento, devendo concluir o curso, com êxito, antes de vencimento do certificado anteriormente obtido.</a:t>
          </a:r>
        </a:p>
      </dsp:txBody>
      <dsp:txXfrm>
        <a:off x="5186280" y="2990519"/>
        <a:ext cx="5696143" cy="735872"/>
      </dsp:txXfrm>
    </dsp:sp>
    <dsp:sp modelId="{B489CD07-34DA-4CDC-9344-6961F75BBD5D}">
      <dsp:nvSpPr>
        <dsp:cNvPr id="0" name=""/>
        <dsp:cNvSpPr/>
      </dsp:nvSpPr>
      <dsp:spPr>
        <a:xfrm>
          <a:off x="5186280" y="3913140"/>
          <a:ext cx="5675929" cy="825190"/>
        </a:xfrm>
        <a:prstGeom prst="rect">
          <a:avLst/>
        </a:prstGeom>
        <a:solidFill>
          <a:srgbClr val="C00000">
            <a:alpha val="21000"/>
          </a:srgb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800" b="0" u="none" kern="12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Deverá atender os critérios definidos pela entidade certificadora, a exemplo do CCP</a:t>
          </a:r>
          <a:r>
            <a:rPr lang="pt-BR" sz="1800" b="1" u="none" kern="12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.</a:t>
          </a:r>
        </a:p>
      </dsp:txBody>
      <dsp:txXfrm>
        <a:off x="5186280" y="3913140"/>
        <a:ext cx="5675929" cy="825190"/>
      </dsp:txXfrm>
    </dsp:sp>
    <dsp:sp modelId="{F8AE7B6B-F455-4ADE-8785-060497690CBD}">
      <dsp:nvSpPr>
        <dsp:cNvPr id="0" name=""/>
        <dsp:cNvSpPr/>
      </dsp:nvSpPr>
      <dsp:spPr>
        <a:xfrm>
          <a:off x="5186280" y="4925079"/>
          <a:ext cx="5805713" cy="746995"/>
        </a:xfrm>
        <a:prstGeom prst="rect">
          <a:avLst/>
        </a:prstGeom>
        <a:solidFill>
          <a:srgbClr val="C00000">
            <a:alpha val="21000"/>
          </a:srgb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800" b="0" u="none" kern="12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Mesmo conteúdo programático do CCP,  que poderá ser reduzido pela certificadora, devendo corresponder, no mínimo, a 50% do CCP.</a:t>
          </a:r>
        </a:p>
      </dsp:txBody>
      <dsp:txXfrm>
        <a:off x="5186280" y="4925079"/>
        <a:ext cx="5805713" cy="74699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323AEE-DBA9-41AB-95E5-A7C47995A8C5}" type="datetimeFigureOut">
              <a:rPr lang="pt-BR" smtClean="0"/>
              <a:t>10/12/2025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D3F4A6-B593-4A6C-B07A-21388B57C97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262615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9E091B7-5E67-9271-FC2D-CE677578DE1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E1C69E67-038D-6C2B-D92A-7387A95584F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DEB4C6E4-E9D2-6FCA-5E09-7801320A39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73546-BA6D-4E5B-9414-8358AA4BDEE0}" type="datetimeFigureOut">
              <a:rPr lang="pt-BR" smtClean="0"/>
              <a:t>10/12/2025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8B4AA6AD-D99B-FED2-4116-877F5F39F1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5CCA1040-61E5-9B23-BB4D-AD4B804F99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68F65-F041-4C57-A86D-E8BD8573581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328893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4680EE0-3553-A6EF-311E-9C2A18A8C4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CA653BEE-1825-C9AC-1FB5-F2E852A87D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707EE0DF-5221-9298-DE26-7F05FBB6AC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73546-BA6D-4E5B-9414-8358AA4BDEE0}" type="datetimeFigureOut">
              <a:rPr lang="pt-BR" smtClean="0"/>
              <a:t>10/12/2025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BAE2A648-B996-9ABC-B70D-56F8070948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0961D3EC-E5A6-E097-AD36-6182A3DEA4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68F65-F041-4C57-A86D-E8BD8573581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478674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D6D5042B-AD19-E344-93C6-C119A80C749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D829A0E6-4957-340A-78CC-4826C3860EC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772BF28C-BDBA-25F8-51A6-D81F674916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73546-BA6D-4E5B-9414-8358AA4BDEE0}" type="datetimeFigureOut">
              <a:rPr lang="pt-BR" smtClean="0"/>
              <a:t>10/12/2025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D4DD4B96-DA53-03A2-E805-DA0A1BFC02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08539BD3-5E26-4650-EAF5-9F74A2BA93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68F65-F041-4C57-A86D-E8BD8573581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782541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BDC5C40-252A-A20C-8202-C44889967C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5F0D7E4E-0B25-2D53-ABB5-DD1CE21E16C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1F27118B-9479-268B-2746-5CF2540805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73546-BA6D-4E5B-9414-8358AA4BDEE0}" type="datetimeFigureOut">
              <a:rPr lang="pt-BR" smtClean="0"/>
              <a:t>10/12/2025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FB99A5F4-13E5-133D-5A1E-E6C377D33D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4354EF03-0995-36D0-2B3B-66EA609079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68F65-F041-4C57-A86D-E8BD8573581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217079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2AA5CD0-8FF7-C807-1EF2-36006410CF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ADCFADF8-C1D4-EF6C-4DA0-824379C04E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0420F362-655B-0B60-0A8A-6B372CE3B1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73546-BA6D-4E5B-9414-8358AA4BDEE0}" type="datetimeFigureOut">
              <a:rPr lang="pt-BR" smtClean="0"/>
              <a:t>10/12/2025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8B23367C-2123-6523-9929-D123D87128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D587D4C3-DC59-A4E2-8149-7384BD15D0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68F65-F041-4C57-A86D-E8BD8573581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903878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B7E11D4-BD5D-E743-A888-1449097C72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F3AEC9B2-B195-F285-400D-0857E8F4B65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1FB96600-DBBB-0931-83D0-87F4CA689EA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753EE342-9111-8095-293C-A01B1C3BB7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73546-BA6D-4E5B-9414-8358AA4BDEE0}" type="datetimeFigureOut">
              <a:rPr lang="pt-BR" smtClean="0"/>
              <a:t>10/12/2025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9D1F488A-40E1-4D4F-FE5A-129E97E18B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C55A24AD-429C-325B-DD44-0D99C21F68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68F65-F041-4C57-A86D-E8BD8573581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309008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4079B2B-20FA-C635-5BC6-2E3B01CD64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AB98E652-582B-5257-B98E-6019423F28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45FD03F0-A2CB-623A-43DD-1A795B91007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96D39C54-2131-CB05-A1F6-25E039CA22A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C04ED063-737B-E2F2-8BC8-F007C3D4466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A1A2E846-CCA4-EE49-9626-978978B593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73546-BA6D-4E5B-9414-8358AA4BDEE0}" type="datetimeFigureOut">
              <a:rPr lang="pt-BR" smtClean="0"/>
              <a:t>10/12/2025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B3B54C92-F800-E538-E4C9-ED4046C82C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FD8D6585-B3AD-2791-03B6-C0CB0A50BF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68F65-F041-4C57-A86D-E8BD8573581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53494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EBCF146-85E2-DD58-7BDB-486663747F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C1A68759-5BB1-9DFA-BA8B-352209DD0E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73546-BA6D-4E5B-9414-8358AA4BDEE0}" type="datetimeFigureOut">
              <a:rPr lang="pt-BR" smtClean="0"/>
              <a:t>10/12/2025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8041C845-0402-BEF4-28C6-CBA8D9B972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A56839B8-8A31-E538-26D6-FB5376F7ED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68F65-F041-4C57-A86D-E8BD8573581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713635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8BFEC98B-D2B6-FE21-3DBE-1846CCFC83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73546-BA6D-4E5B-9414-8358AA4BDEE0}" type="datetimeFigureOut">
              <a:rPr lang="pt-BR" smtClean="0"/>
              <a:t>10/12/2025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835139F4-DE2A-49F7-73C7-88C56E6125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C36782F3-59AD-E4AD-0E77-8E418EEC29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68F65-F041-4C57-A86D-E8BD8573581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735551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F3E68A0-6709-711F-08CA-D85B620186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EA2920A7-25B1-3E6E-C688-E6A00F2953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C0BBFC19-0EBC-C216-D1F2-C210EF5E56B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72AF930E-DCE8-0CB5-DC93-4B3849181F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73546-BA6D-4E5B-9414-8358AA4BDEE0}" type="datetimeFigureOut">
              <a:rPr lang="pt-BR" smtClean="0"/>
              <a:t>10/12/2025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5B1F8BFE-25B6-BDD6-169C-B41383081E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37D022FC-01FA-3386-E2B4-9DAC333051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68F65-F041-4C57-A86D-E8BD8573581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853093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2ADDEAA-B695-C747-4DA0-16B45663A0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CFF22BF5-349D-8E41-7527-EDC40B93FD1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0C2FD16E-9AE5-C289-3533-B85D697E01A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0C143C14-122D-CF12-6F70-49CB8BDC2C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73546-BA6D-4E5B-9414-8358AA4BDEE0}" type="datetimeFigureOut">
              <a:rPr lang="pt-BR" smtClean="0"/>
              <a:t>10/12/2025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1B49E5D3-DC64-4D99-E6CB-76A50A1FAC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F769991D-E74A-9DB9-4E68-95715EC9E8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68F65-F041-4C57-A86D-E8BD8573581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833549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id="{938BBA9E-87B0-EA9F-379D-27ECA9BA1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30FB1771-5024-B2E7-B92D-06207CBB529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547DB38C-65BC-4067-C9D2-A316EBB6C10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0F73546-BA6D-4E5B-9414-8358AA4BDEE0}" type="datetimeFigureOut">
              <a:rPr lang="pt-BR" smtClean="0"/>
              <a:t>10/12/2025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0028A97B-75FF-D173-B59B-44515A302B7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4B0598D7-836B-2FDA-1FC6-A507799F0F6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2D68F65-F041-4C57-A86D-E8BD8573581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133730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6.jpe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cadprev.previdencia.gov.br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2.png"/><Relationship Id="rId4" Type="http://schemas.openxmlformats.org/officeDocument/2006/relationships/image" Target="../media/image5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4.png"/><Relationship Id="rId4" Type="http://schemas.openxmlformats.org/officeDocument/2006/relationships/image" Target="../media/image25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diagramLayout" Target="../diagrams/layout1.xml"/><Relationship Id="rId7" Type="http://schemas.openxmlformats.org/officeDocument/2006/relationships/image" Target="../media/image6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>
            <a:extLst>
              <a:ext uri="{FF2B5EF4-FFF2-40B4-BE49-F238E27FC236}">
                <a16:creationId xmlns:a16="http://schemas.microsoft.com/office/drawing/2014/main" id="{D5A4459E-109D-4211-79FE-FA82A9E24BBC}"/>
              </a:ext>
            </a:extLst>
          </p:cNvPr>
          <p:cNvSpPr txBox="1"/>
          <p:nvPr/>
        </p:nvSpPr>
        <p:spPr>
          <a:xfrm>
            <a:off x="1149719" y="1786830"/>
            <a:ext cx="9321701" cy="1938992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r>
              <a:rPr lang="pt-BR" sz="4000" b="1" dirty="0"/>
              <a:t>Certificação Profissional: A melhoria na gestão dos RPPS – novas modalidades</a:t>
            </a: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0F816FD6-D7D4-4138-C149-27F5794A2359}"/>
              </a:ext>
            </a:extLst>
          </p:cNvPr>
          <p:cNvSpPr txBox="1"/>
          <p:nvPr/>
        </p:nvSpPr>
        <p:spPr>
          <a:xfrm>
            <a:off x="3462990" y="5944852"/>
            <a:ext cx="39926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b="1" dirty="0"/>
              <a:t>Marcia Paes Caldas- dezembro/2025</a:t>
            </a:r>
          </a:p>
          <a:p>
            <a:pPr algn="ctr"/>
            <a:r>
              <a:rPr lang="pt-BR" b="1" dirty="0"/>
              <a:t>Ministério da Previdência Social</a:t>
            </a:r>
          </a:p>
        </p:txBody>
      </p:sp>
      <p:pic>
        <p:nvPicPr>
          <p:cNvPr id="2" name="Imagem 1" descr="Uma imagem contendo Forma&#10;&#10;Descrição gerada automaticamente">
            <a:extLst>
              <a:ext uri="{FF2B5EF4-FFF2-40B4-BE49-F238E27FC236}">
                <a16:creationId xmlns:a16="http://schemas.microsoft.com/office/drawing/2014/main" id="{1C3F4E34-A5CD-2C29-84D7-5E00EBFD220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1040" y="3725822"/>
            <a:ext cx="1876525" cy="1876525"/>
          </a:xfrm>
          <a:prstGeom prst="rect">
            <a:avLst/>
          </a:prstGeom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495943C1-3A3D-889B-7773-5E07A0BF2C5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5934" y="5894497"/>
            <a:ext cx="2209800" cy="600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Imagem 4">
            <a:extLst>
              <a:ext uri="{FF2B5EF4-FFF2-40B4-BE49-F238E27FC236}">
                <a16:creationId xmlns:a16="http://schemas.microsoft.com/office/drawing/2014/main" id="{3FF86CD3-526C-3728-464F-DE1775BFF81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936417" y="265702"/>
            <a:ext cx="1876525" cy="225183"/>
          </a:xfrm>
          <a:prstGeom prst="rect">
            <a:avLst/>
          </a:prstGeom>
        </p:spPr>
      </p:pic>
      <p:pic>
        <p:nvPicPr>
          <p:cNvPr id="8" name="Imagem 7" descr="Uma imagem contendo Logotipo&#10;&#10;O conteúdo gerado por IA pode estar incorreto.">
            <a:extLst>
              <a:ext uri="{FF2B5EF4-FFF2-40B4-BE49-F238E27FC236}">
                <a16:creationId xmlns:a16="http://schemas.microsoft.com/office/drawing/2014/main" id="{BF7BD206-6E76-244D-C332-75C59EFF7C6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705433" y="6062786"/>
            <a:ext cx="1225613" cy="7239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02069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>
            <a:extLst>
              <a:ext uri="{FF2B5EF4-FFF2-40B4-BE49-F238E27FC236}">
                <a16:creationId xmlns:a16="http://schemas.microsoft.com/office/drawing/2014/main" id="{8C2900C0-D370-BC9E-FFD6-1652963008E9}"/>
              </a:ext>
            </a:extLst>
          </p:cNvPr>
          <p:cNvSpPr txBox="1"/>
          <p:nvPr/>
        </p:nvSpPr>
        <p:spPr>
          <a:xfrm>
            <a:off x="782320" y="922840"/>
            <a:ext cx="9001697" cy="54784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200" b="1" dirty="0"/>
              <a:t>Como funciona o Curso de Capacitação Profissional-CCP?</a:t>
            </a:r>
          </a:p>
          <a:p>
            <a:endParaRPr lang="pt-BR" sz="2200" b="1" dirty="0"/>
          </a:p>
          <a:p>
            <a:endParaRPr lang="pt-BR" sz="2200" b="1" dirty="0"/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pt-BR" sz="2200" dirty="0"/>
              <a:t>Curso por módulos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pt-BR" sz="2200" dirty="0"/>
              <a:t>A cada módulo o profissional faz a avaliação de aprendizagem, atingindo 70% passa para o próximo módulo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endParaRPr lang="pt-BR" sz="2200" dirty="0"/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pt-BR" sz="2200" b="1" dirty="0"/>
              <a:t>Ao final do curso, passando com aprovação por todos os módulos, o profissional terá a certificação avançada para dirigente ou comitê, e intermediária para os conselhos dependendo do curso que fez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endParaRPr lang="pt-BR" sz="2200" b="1" dirty="0"/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pt-BR" sz="2200" b="1" dirty="0"/>
              <a:t>Atenção!</a:t>
            </a:r>
          </a:p>
          <a:p>
            <a:pPr algn="just"/>
            <a:r>
              <a:rPr lang="pt-BR" sz="2200" dirty="0"/>
              <a:t>Trata-se de curso específico, não se confunde com as pós graduação das entidades credenciadas</a:t>
            </a:r>
          </a:p>
          <a:p>
            <a:pPr algn="just"/>
            <a:endParaRPr lang="pt-BR" sz="2000" dirty="0"/>
          </a:p>
        </p:txBody>
      </p:sp>
      <p:pic>
        <p:nvPicPr>
          <p:cNvPr id="3" name="Imagem 2" descr="Uma imagem contendo Forma&#10;&#10;Descrição gerada automaticamente">
            <a:extLst>
              <a:ext uri="{FF2B5EF4-FFF2-40B4-BE49-F238E27FC236}">
                <a16:creationId xmlns:a16="http://schemas.microsoft.com/office/drawing/2014/main" id="{31333F9F-4FAA-EEC9-182B-1DD32E3332C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98008" y="1521573"/>
            <a:ext cx="1814934" cy="1814934"/>
          </a:xfrm>
          <a:prstGeom prst="rect">
            <a:avLst/>
          </a:prstGeom>
        </p:spPr>
      </p:pic>
      <p:pic>
        <p:nvPicPr>
          <p:cNvPr id="4" name="Imagem 3">
            <a:extLst>
              <a:ext uri="{FF2B5EF4-FFF2-40B4-BE49-F238E27FC236}">
                <a16:creationId xmlns:a16="http://schemas.microsoft.com/office/drawing/2014/main" id="{B14836DE-02D7-5721-9049-58ED5B5F414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936417" y="265702"/>
            <a:ext cx="1876525" cy="225183"/>
          </a:xfrm>
          <a:prstGeom prst="rect">
            <a:avLst/>
          </a:prstGeom>
        </p:spPr>
      </p:pic>
      <p:pic>
        <p:nvPicPr>
          <p:cNvPr id="6" name="Imagem 5" descr="Uma imagem contendo Logotipo&#10;&#10;O conteúdo gerado por IA pode estar incorreto.">
            <a:extLst>
              <a:ext uri="{FF2B5EF4-FFF2-40B4-BE49-F238E27FC236}">
                <a16:creationId xmlns:a16="http://schemas.microsoft.com/office/drawing/2014/main" id="{3E8E2521-56BA-8587-1F01-29D5B77C20F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847673" y="5893136"/>
            <a:ext cx="1225613" cy="7239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9148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00AD25B-C71F-F291-79FB-E93F7C5A0BC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C8CFDE45-F8B4-5BF7-195F-E93675391D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A2F3EFF-9904-46D8-B353-A03427DBF4F0}" type="slidenum">
              <a:rPr lang="pt-BR" smtClean="0"/>
              <a:pPr>
                <a:defRPr/>
              </a:pPr>
              <a:t>11</a:t>
            </a:fld>
            <a:endParaRPr lang="pt-BR" dirty="0"/>
          </a:p>
        </p:txBody>
      </p:sp>
      <p:sp>
        <p:nvSpPr>
          <p:cNvPr id="5" name="Retângulo 4">
            <a:extLst>
              <a:ext uri="{FF2B5EF4-FFF2-40B4-BE49-F238E27FC236}">
                <a16:creationId xmlns:a16="http://schemas.microsoft.com/office/drawing/2014/main" id="{3024F018-2C62-16D2-A5D0-3E6CEB4F7B28}"/>
              </a:ext>
            </a:extLst>
          </p:cNvPr>
          <p:cNvSpPr/>
          <p:nvPr/>
        </p:nvSpPr>
        <p:spPr>
          <a:xfrm>
            <a:off x="1451484" y="273442"/>
            <a:ext cx="928903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3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CURSO DE ATUALIZAÇÃO PROFISSIONAL - CAP</a:t>
            </a:r>
          </a:p>
        </p:txBody>
      </p:sp>
      <p:graphicFrame>
        <p:nvGraphicFramePr>
          <p:cNvPr id="6" name="Diagrama 5">
            <a:extLst>
              <a:ext uri="{FF2B5EF4-FFF2-40B4-BE49-F238E27FC236}">
                <a16:creationId xmlns:a16="http://schemas.microsoft.com/office/drawing/2014/main" id="{624ECA08-D527-1EDC-8274-FBA47D97299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046692330"/>
              </p:ext>
            </p:extLst>
          </p:nvPr>
        </p:nvGraphicFramePr>
        <p:xfrm>
          <a:off x="263352" y="908719"/>
          <a:ext cx="11665296" cy="567583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" name="Picture 2" descr="Novidade Bilder – Durchsuchen 127 Archivfotos, Vektorgrafiken und ...">
            <a:extLst>
              <a:ext uri="{FF2B5EF4-FFF2-40B4-BE49-F238E27FC236}">
                <a16:creationId xmlns:a16="http://schemas.microsoft.com/office/drawing/2014/main" id="{E96D9F49-BE2C-B01B-E6F5-FE85BA8BF7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24067" y="239291"/>
            <a:ext cx="829733" cy="622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50650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ixaDeTexto 4">
            <a:extLst>
              <a:ext uri="{FF2B5EF4-FFF2-40B4-BE49-F238E27FC236}">
                <a16:creationId xmlns:a16="http://schemas.microsoft.com/office/drawing/2014/main" id="{88F1DC83-6612-CB40-2FD7-D89D3ABA3E93}"/>
              </a:ext>
            </a:extLst>
          </p:cNvPr>
          <p:cNvSpPr txBox="1"/>
          <p:nvPr/>
        </p:nvSpPr>
        <p:spPr>
          <a:xfrm>
            <a:off x="579120" y="558616"/>
            <a:ext cx="10363200" cy="49552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t-BR" sz="3200" b="1" dirty="0"/>
              <a:t>Abrangência da Exigência da Comprovação da Certificação 2026</a:t>
            </a:r>
          </a:p>
          <a:p>
            <a:endParaRPr lang="pt-BR" sz="2800" dirty="0"/>
          </a:p>
          <a:p>
            <a:r>
              <a:rPr lang="pt-BR" sz="2800" dirty="0"/>
              <a:t>Profissionais que ainda não fizeram a  certificação</a:t>
            </a:r>
          </a:p>
          <a:p>
            <a:endParaRPr lang="pt-BR" sz="2800" b="1" dirty="0"/>
          </a:p>
          <a:p>
            <a:r>
              <a:rPr lang="pt-BR" sz="2800" b="1" dirty="0"/>
              <a:t>Porte ISP </a:t>
            </a:r>
            <a:r>
              <a:rPr lang="pt-BR" sz="2800" dirty="0"/>
              <a:t>– Dirigentes e Conselheiros</a:t>
            </a:r>
          </a:p>
          <a:p>
            <a:r>
              <a:rPr lang="pt-BR" sz="2800" b="1" dirty="0"/>
              <a:t>Volume de Recursos- </a:t>
            </a:r>
            <a:r>
              <a:rPr lang="pt-BR" sz="2800" dirty="0"/>
              <a:t>Comitê e Gestor de Recursos</a:t>
            </a:r>
          </a:p>
          <a:p>
            <a:r>
              <a:rPr lang="pt-BR" sz="2800" dirty="0"/>
              <a:t> </a:t>
            </a:r>
          </a:p>
          <a:p>
            <a:r>
              <a:rPr lang="pt-BR" sz="2800" dirty="0"/>
              <a:t>Quem fez a básica, ou fizer até 31/12/2025, atende até o final da validade, depois tem de fazer o nível adequado</a:t>
            </a:r>
          </a:p>
          <a:p>
            <a:r>
              <a:rPr lang="pt-BR" sz="2800" dirty="0"/>
              <a:t>Incentivo para a primeira certificação</a:t>
            </a:r>
          </a:p>
        </p:txBody>
      </p:sp>
      <p:pic>
        <p:nvPicPr>
          <p:cNvPr id="6" name="Imagem 5" descr="Uma imagem contendo Forma&#10;&#10;Descrição gerada automaticamente">
            <a:extLst>
              <a:ext uri="{FF2B5EF4-FFF2-40B4-BE49-F238E27FC236}">
                <a16:creationId xmlns:a16="http://schemas.microsoft.com/office/drawing/2014/main" id="{3A955903-77E9-2956-34F8-CEB88B2536D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5280" y="1344181"/>
            <a:ext cx="2084819" cy="2084819"/>
          </a:xfrm>
          <a:prstGeom prst="rect">
            <a:avLst/>
          </a:prstGeom>
        </p:spPr>
      </p:pic>
      <p:pic>
        <p:nvPicPr>
          <p:cNvPr id="2" name="Imagem 1" descr="Uma imagem contendo Logotipo&#10;&#10;O conteúdo gerado por IA pode estar incorreto.">
            <a:extLst>
              <a:ext uri="{FF2B5EF4-FFF2-40B4-BE49-F238E27FC236}">
                <a16:creationId xmlns:a16="http://schemas.microsoft.com/office/drawing/2014/main" id="{F50D9AA4-5E3A-9B66-6229-513779C016F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47673" y="5893136"/>
            <a:ext cx="1225613" cy="723937"/>
          </a:xfrm>
          <a:prstGeom prst="rect">
            <a:avLst/>
          </a:prstGeom>
        </p:spPr>
      </p:pic>
      <p:pic>
        <p:nvPicPr>
          <p:cNvPr id="3" name="Imagem 2">
            <a:extLst>
              <a:ext uri="{FF2B5EF4-FFF2-40B4-BE49-F238E27FC236}">
                <a16:creationId xmlns:a16="http://schemas.microsoft.com/office/drawing/2014/main" id="{A3A48DE5-AFA0-9C61-8F9B-BBC94E742F0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936417" y="265702"/>
            <a:ext cx="1876525" cy="225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9504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F27B158-8938-F629-54CC-4E258E9FAF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sz="2800" dirty="0">
                <a:latin typeface="+mn-lt"/>
              </a:rPr>
              <a:t>Informação importante sobre a realização das prova</a:t>
            </a:r>
            <a:br>
              <a:rPr lang="pt-BR" sz="2800" dirty="0">
                <a:latin typeface="+mn-lt"/>
              </a:rPr>
            </a:br>
            <a:br>
              <a:rPr lang="pt-BR" sz="2800" dirty="0">
                <a:latin typeface="+mn-lt"/>
              </a:rPr>
            </a:br>
            <a:r>
              <a:rPr lang="pt-BR" sz="2800" dirty="0">
                <a:latin typeface="+mn-lt"/>
              </a:rPr>
              <a:t>Certificação Básica – </a:t>
            </a:r>
            <a:r>
              <a:rPr lang="pt-BR" sz="2800" b="1" dirty="0">
                <a:latin typeface="+mn-lt"/>
              </a:rPr>
              <a:t>última oportunidade em dezembro/2025</a:t>
            </a:r>
          </a:p>
        </p:txBody>
      </p:sp>
      <p:pic>
        <p:nvPicPr>
          <p:cNvPr id="4" name="Imagem 3" descr="Uma imagem contendo Logotipo&#10;&#10;O conteúdo gerado por IA pode estar incorreto.">
            <a:extLst>
              <a:ext uri="{FF2B5EF4-FFF2-40B4-BE49-F238E27FC236}">
                <a16:creationId xmlns:a16="http://schemas.microsoft.com/office/drawing/2014/main" id="{46E04D6F-43EE-E563-E138-D023C06D9D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47673" y="5893136"/>
            <a:ext cx="1225613" cy="723937"/>
          </a:xfrm>
          <a:prstGeom prst="rect">
            <a:avLst/>
          </a:prstGeom>
        </p:spPr>
      </p:pic>
      <p:pic>
        <p:nvPicPr>
          <p:cNvPr id="5" name="Imagem 4">
            <a:extLst>
              <a:ext uri="{FF2B5EF4-FFF2-40B4-BE49-F238E27FC236}">
                <a16:creationId xmlns:a16="http://schemas.microsoft.com/office/drawing/2014/main" id="{6C78B8F9-3EAA-7392-945B-B516EB0C952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936417" y="265702"/>
            <a:ext cx="1876525" cy="225183"/>
          </a:xfrm>
          <a:prstGeom prst="rect">
            <a:avLst/>
          </a:prstGeom>
        </p:spPr>
      </p:pic>
      <p:sp>
        <p:nvSpPr>
          <p:cNvPr id="7" name="CaixaDeTexto 6">
            <a:extLst>
              <a:ext uri="{FF2B5EF4-FFF2-40B4-BE49-F238E27FC236}">
                <a16:creationId xmlns:a16="http://schemas.microsoft.com/office/drawing/2014/main" id="{0E103775-75C1-4F24-07AB-A709ADD1B44D}"/>
              </a:ext>
            </a:extLst>
          </p:cNvPr>
          <p:cNvSpPr txBox="1"/>
          <p:nvPr/>
        </p:nvSpPr>
        <p:spPr>
          <a:xfrm>
            <a:off x="467361" y="2622361"/>
            <a:ext cx="6096000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buNone/>
            </a:pPr>
            <a:r>
              <a:rPr lang="pt-BR" sz="2000" b="1" i="0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ABIPEM</a:t>
            </a:r>
          </a:p>
          <a:p>
            <a:pPr algn="l">
              <a:buNone/>
            </a:pPr>
            <a:r>
              <a:rPr lang="pt-BR" sz="2000" b="0" i="0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· Exames online: até 29/12</a:t>
            </a:r>
          </a:p>
          <a:p>
            <a:pPr algn="l">
              <a:buNone/>
            </a:pPr>
            <a:r>
              <a:rPr lang="pt-BR" sz="2000" b="0" i="0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· Sem provas presenciais (recesso FGV)</a:t>
            </a:r>
          </a:p>
          <a:p>
            <a:pPr algn="l">
              <a:buNone/>
            </a:pPr>
            <a:r>
              <a:rPr lang="pt-BR" sz="2000" b="0" i="0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· Retorno: 05/01/2026</a:t>
            </a:r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38A33B88-BC41-E585-0E7C-416D1C3ED2CB}"/>
              </a:ext>
            </a:extLst>
          </p:cNvPr>
          <p:cNvSpPr txBox="1"/>
          <p:nvPr/>
        </p:nvSpPr>
        <p:spPr>
          <a:xfrm>
            <a:off x="5872479" y="3018025"/>
            <a:ext cx="6096000" cy="16312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buNone/>
            </a:pPr>
            <a:r>
              <a:rPr lang="pt-BR" sz="2000" b="1" i="0" dirty="0">
                <a:solidFill>
                  <a:srgbClr val="000000"/>
                </a:solidFill>
                <a:effectLst/>
              </a:rPr>
              <a:t>APIMEC</a:t>
            </a:r>
          </a:p>
          <a:p>
            <a:pPr algn="l">
              <a:buNone/>
            </a:pPr>
            <a:r>
              <a:rPr lang="pt-BR" sz="2000" b="0" i="0" dirty="0">
                <a:solidFill>
                  <a:srgbClr val="000000"/>
                </a:solidFill>
                <a:effectLst/>
              </a:rPr>
              <a:t>· Exames online: até 29/12</a:t>
            </a:r>
          </a:p>
          <a:p>
            <a:pPr algn="l">
              <a:buNone/>
            </a:pPr>
            <a:r>
              <a:rPr lang="pt-BR" sz="2000" b="0" i="0" dirty="0">
                <a:solidFill>
                  <a:srgbClr val="000000"/>
                </a:solidFill>
                <a:effectLst/>
              </a:rPr>
              <a:t>· Não realiza exames: 24 e 25/12</a:t>
            </a:r>
          </a:p>
          <a:p>
            <a:pPr algn="l">
              <a:buNone/>
            </a:pPr>
            <a:r>
              <a:rPr lang="pt-BR" sz="2000" b="0" i="0" dirty="0">
                <a:solidFill>
                  <a:srgbClr val="000000"/>
                </a:solidFill>
                <a:effectLst/>
              </a:rPr>
              <a:t>· Atendimento: 30/12</a:t>
            </a:r>
          </a:p>
          <a:p>
            <a:pPr algn="l">
              <a:buNone/>
            </a:pPr>
            <a:r>
              <a:rPr lang="pt-BR" sz="2000" b="0" i="0" dirty="0">
                <a:solidFill>
                  <a:srgbClr val="000000"/>
                </a:solidFill>
                <a:effectLst/>
              </a:rPr>
              <a:t>· Retorno: 05/01/2026</a:t>
            </a:r>
          </a:p>
        </p:txBody>
      </p:sp>
      <p:sp>
        <p:nvSpPr>
          <p:cNvPr id="11" name="CaixaDeTexto 10">
            <a:extLst>
              <a:ext uri="{FF2B5EF4-FFF2-40B4-BE49-F238E27FC236}">
                <a16:creationId xmlns:a16="http://schemas.microsoft.com/office/drawing/2014/main" id="{5F7FF8A2-47A2-DCD8-F327-EB3182E4C562}"/>
              </a:ext>
            </a:extLst>
          </p:cNvPr>
          <p:cNvSpPr txBox="1"/>
          <p:nvPr/>
        </p:nvSpPr>
        <p:spPr>
          <a:xfrm>
            <a:off x="1351280" y="4877473"/>
            <a:ext cx="6096000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buNone/>
            </a:pPr>
            <a:r>
              <a:rPr lang="pt-BR" sz="2000" b="1" i="0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Instituto </a:t>
            </a:r>
            <a:r>
              <a:rPr lang="pt-BR" sz="2000" b="1" i="0" dirty="0" err="1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Totum</a:t>
            </a:r>
            <a:endParaRPr lang="pt-BR" sz="2000" b="1" i="0" dirty="0">
              <a:solidFill>
                <a:srgbClr val="000000"/>
              </a:solidFill>
              <a:effectLst/>
              <a:latin typeface="Aptos" panose="020B0004020202020204" pitchFamily="34" charset="0"/>
            </a:endParaRPr>
          </a:p>
          <a:p>
            <a:pPr algn="l">
              <a:buNone/>
            </a:pPr>
            <a:r>
              <a:rPr lang="pt-BR" sz="2000" b="0" i="0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· Exames online: durante o mês de dezembro, inclusive em 31/12</a:t>
            </a:r>
          </a:p>
        </p:txBody>
      </p:sp>
      <p:pic>
        <p:nvPicPr>
          <p:cNvPr id="1026" name="Picture 2" descr="Aviso Importante">
            <a:extLst>
              <a:ext uri="{FF2B5EF4-FFF2-40B4-BE49-F238E27FC236}">
                <a16:creationId xmlns:a16="http://schemas.microsoft.com/office/drawing/2014/main" id="{A4884465-77F6-49D7-77A4-99850A20E7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0545" y="1522660"/>
            <a:ext cx="3371743" cy="16633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2001677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D060F01-5FD7-F3EC-8BEA-D1A9C9F4E5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3880" y="0"/>
            <a:ext cx="10515600" cy="1325563"/>
          </a:xfrm>
        </p:spPr>
        <p:txBody>
          <a:bodyPr/>
          <a:lstStyle/>
          <a:p>
            <a:pPr algn="ctr"/>
            <a:r>
              <a:rPr lang="pt-BR" sz="3200" b="1" dirty="0">
                <a:latin typeface="+mn-lt"/>
              </a:rPr>
              <a:t>ATENÇÃO</a:t>
            </a:r>
            <a:r>
              <a:rPr lang="pt-BR" dirty="0"/>
              <a:t>!</a:t>
            </a: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DD28E5AB-8784-5DE2-9585-38E72C920485}"/>
              </a:ext>
            </a:extLst>
          </p:cNvPr>
          <p:cNvSpPr txBox="1"/>
          <p:nvPr/>
        </p:nvSpPr>
        <p:spPr>
          <a:xfrm>
            <a:off x="1112520" y="974724"/>
            <a:ext cx="9631680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BR" sz="2400" dirty="0"/>
          </a:p>
          <a:p>
            <a:r>
              <a:rPr lang="pt-BR" sz="2400" dirty="0"/>
              <a:t>As certificações de Dirigente (DIRIG) e Comitê(CGINV)  atendem os conselhos , mas as certificações dos conselhos (CODEF) não atendem dirigente e comitê.</a:t>
            </a:r>
          </a:p>
          <a:p>
            <a:endParaRPr lang="pt-BR" sz="2400" dirty="0"/>
          </a:p>
          <a:p>
            <a:r>
              <a:rPr lang="pt-BR" sz="2400" dirty="0"/>
              <a:t>Profissionais que são dirigentes e gestores de recursos ou sejam parte do comitê de investimentos devem ter as duas certificações : DIRIG e CGINV – de acordo com o nível exigido.</a:t>
            </a:r>
          </a:p>
          <a:p>
            <a:endParaRPr lang="pt-BR" sz="2400" dirty="0"/>
          </a:p>
          <a:p>
            <a:pPr algn="just"/>
            <a:r>
              <a:rPr lang="pt-BR" sz="2400" b="1" dirty="0"/>
              <a:t>A partir  da aferição de 2026 (31/07)será exigida a certificação para a maioria dos conselhos</a:t>
            </a:r>
          </a:p>
          <a:p>
            <a:pPr algn="just"/>
            <a:r>
              <a:rPr lang="pt-BR" sz="2400" b="1" dirty="0"/>
              <a:t>A partir de 01/01/2026 será exigida a certificação da totalidade do comitê de investimentos.</a:t>
            </a:r>
            <a:endParaRPr lang="pt-BR" dirty="0"/>
          </a:p>
        </p:txBody>
      </p:sp>
      <p:pic>
        <p:nvPicPr>
          <p:cNvPr id="5" name="Imagem 4" descr="Uma imagem contendo Forma&#10;&#10;Descrição gerada automaticamente">
            <a:extLst>
              <a:ext uri="{FF2B5EF4-FFF2-40B4-BE49-F238E27FC236}">
                <a16:creationId xmlns:a16="http://schemas.microsoft.com/office/drawing/2014/main" id="{E19CBE7B-3FF7-0524-013B-C270D34A369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0095" y="-205158"/>
            <a:ext cx="2018770" cy="2018770"/>
          </a:xfrm>
          <a:prstGeom prst="rect">
            <a:avLst/>
          </a:prstGeom>
        </p:spPr>
      </p:pic>
      <p:pic>
        <p:nvPicPr>
          <p:cNvPr id="3" name="Imagem 2" descr="Uma imagem contendo Logotipo&#10;&#10;O conteúdo gerado por IA pode estar incorreto.">
            <a:extLst>
              <a:ext uri="{FF2B5EF4-FFF2-40B4-BE49-F238E27FC236}">
                <a16:creationId xmlns:a16="http://schemas.microsoft.com/office/drawing/2014/main" id="{9EC721A0-B020-2B34-2253-FBA701C14A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47673" y="5893136"/>
            <a:ext cx="1225613" cy="7239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252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BDF046A-DD0F-8B81-B73F-4FAAC8520E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945" y="154197"/>
            <a:ext cx="8241995" cy="720146"/>
          </a:xfrm>
        </p:spPr>
        <p:txBody>
          <a:bodyPr>
            <a:noAutofit/>
          </a:bodyPr>
          <a:lstStyle/>
          <a:p>
            <a:br>
              <a:rPr lang="pt-BR" sz="1800" b="1" dirty="0"/>
            </a:br>
            <a:endParaRPr lang="pt-BR" sz="1800" b="1" dirty="0"/>
          </a:p>
        </p:txBody>
      </p:sp>
      <p:graphicFrame>
        <p:nvGraphicFramePr>
          <p:cNvPr id="5" name="Tabela 5">
            <a:extLst>
              <a:ext uri="{FF2B5EF4-FFF2-40B4-BE49-F238E27FC236}">
                <a16:creationId xmlns:a16="http://schemas.microsoft.com/office/drawing/2014/main" id="{CF96185B-A318-230E-148F-140B122BA67C}"/>
              </a:ext>
            </a:extLst>
          </p:cNvPr>
          <p:cNvGraphicFramePr>
            <a:graphicFrameLocks noGrp="1"/>
          </p:cNvGraphicFramePr>
          <p:nvPr/>
        </p:nvGraphicFramePr>
        <p:xfrm>
          <a:off x="507413" y="832758"/>
          <a:ext cx="11233248" cy="5871045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808312">
                  <a:extLst>
                    <a:ext uri="{9D8B030D-6E8A-4147-A177-3AD203B41FA5}">
                      <a16:colId xmlns:a16="http://schemas.microsoft.com/office/drawing/2014/main" val="1960414483"/>
                    </a:ext>
                  </a:extLst>
                </a:gridCol>
                <a:gridCol w="2808312">
                  <a:extLst>
                    <a:ext uri="{9D8B030D-6E8A-4147-A177-3AD203B41FA5}">
                      <a16:colId xmlns:a16="http://schemas.microsoft.com/office/drawing/2014/main" val="1288925839"/>
                    </a:ext>
                  </a:extLst>
                </a:gridCol>
                <a:gridCol w="2808312">
                  <a:extLst>
                    <a:ext uri="{9D8B030D-6E8A-4147-A177-3AD203B41FA5}">
                      <a16:colId xmlns:a16="http://schemas.microsoft.com/office/drawing/2014/main" val="333479150"/>
                    </a:ext>
                  </a:extLst>
                </a:gridCol>
                <a:gridCol w="2808312">
                  <a:extLst>
                    <a:ext uri="{9D8B030D-6E8A-4147-A177-3AD203B41FA5}">
                      <a16:colId xmlns:a16="http://schemas.microsoft.com/office/drawing/2014/main" val="1245387452"/>
                    </a:ext>
                  </a:extLst>
                </a:gridCol>
              </a:tblGrid>
              <a:tr h="942712">
                <a:tc gridSpan="4">
                  <a:txBody>
                    <a:bodyPr/>
                    <a:lstStyle/>
                    <a:p>
                      <a:pPr algn="ctr"/>
                      <a:r>
                        <a:rPr lang="pt-BR" sz="2800" dirty="0">
                          <a:solidFill>
                            <a:schemeClr val="tx1"/>
                          </a:solidFill>
                        </a:rPr>
                        <a:t>GRADUAÇÃO NO NÍVEL DE CERTIFICAÇÃO – PORTE DO RPPS NO ISP</a:t>
                      </a:r>
                    </a:p>
                    <a:p>
                      <a:pPr algn="ctr"/>
                      <a:r>
                        <a:rPr lang="pt-BR" sz="2800" dirty="0">
                          <a:solidFill>
                            <a:schemeClr val="tx1"/>
                          </a:solidFill>
                        </a:rPr>
                        <a:t>A PARTIR DE JANEIRO/2026</a:t>
                      </a:r>
                    </a:p>
                  </a:txBody>
                  <a:tcPr anchor="ctr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 hMerge="1"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85414390"/>
                  </a:ext>
                </a:extLst>
              </a:tr>
              <a:tr h="1255853">
                <a:tc>
                  <a:txBody>
                    <a:bodyPr/>
                    <a:lstStyle/>
                    <a:p>
                      <a:pPr algn="ctr"/>
                      <a:r>
                        <a:rPr lang="pt-BR" sz="2800" dirty="0"/>
                        <a:t>PROFISSIONAIS</a:t>
                      </a:r>
                    </a:p>
                  </a:txBody>
                  <a:tcPr anchor="ctr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800" dirty="0"/>
                        <a:t>ESTADOS, DF E GRANDE PORTE</a:t>
                      </a:r>
                    </a:p>
                  </a:txBody>
                  <a:tcPr anchor="ctr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800" dirty="0"/>
                        <a:t>MÉDIO PORTE</a:t>
                      </a:r>
                    </a:p>
                  </a:txBody>
                  <a:tcPr anchor="ctr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800" dirty="0"/>
                        <a:t>PEQUENO PORTE</a:t>
                      </a:r>
                    </a:p>
                  </a:txBody>
                  <a:tcPr anchor="ctr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extLst>
                  <a:ext uri="{0D108BD9-81ED-4DB2-BD59-A6C34878D82A}">
                    <a16:rowId xmlns:a16="http://schemas.microsoft.com/office/drawing/2014/main" val="3686634800"/>
                  </a:ext>
                </a:extLst>
              </a:tr>
              <a:tr h="2507520">
                <a:tc>
                  <a:txBody>
                    <a:bodyPr/>
                    <a:lstStyle/>
                    <a:p>
                      <a:pPr algn="ctr"/>
                      <a:r>
                        <a:rPr lang="pt-BR" sz="1800" dirty="0"/>
                        <a:t>Dirigentes da Unidade Gestora</a:t>
                      </a:r>
                    </a:p>
                  </a:txBody>
                  <a:tcPr anchor="ctr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BR" dirty="0"/>
                    </a:p>
                  </a:txBody>
                  <a:tcPr anchor="ctr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BR" dirty="0"/>
                    </a:p>
                  </a:txBody>
                  <a:tcPr anchor="ctr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BR" dirty="0"/>
                    </a:p>
                  </a:txBody>
                  <a:tcPr anchor="ctr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extLst>
                  <a:ext uri="{0D108BD9-81ED-4DB2-BD59-A6C34878D82A}">
                    <a16:rowId xmlns:a16="http://schemas.microsoft.com/office/drawing/2014/main" val="498269606"/>
                  </a:ext>
                </a:extLst>
              </a:tr>
              <a:tr h="1162792">
                <a:tc>
                  <a:txBody>
                    <a:bodyPr/>
                    <a:lstStyle/>
                    <a:p>
                      <a:pPr algn="ctr"/>
                      <a:r>
                        <a:rPr lang="pt-BR" sz="1800" dirty="0"/>
                        <a:t>Conselho Deliberativo</a:t>
                      </a:r>
                    </a:p>
                    <a:p>
                      <a:pPr algn="ctr"/>
                      <a:r>
                        <a:rPr lang="pt-BR" sz="1800" dirty="0"/>
                        <a:t>Conselho Fiscal</a:t>
                      </a:r>
                    </a:p>
                  </a:txBody>
                  <a:tcPr anchor="ctr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BR" dirty="0"/>
                    </a:p>
                  </a:txBody>
                  <a:tcPr anchor="ctr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endParaRPr lang="pt-BR" dirty="0"/>
                    </a:p>
                  </a:txBody>
                  <a:tcPr anchor="ctr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pt-BR" dirty="0"/>
                    </a:p>
                  </a:txBody>
                  <a:tcPr anchor="ctr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extLst>
                  <a:ext uri="{0D108BD9-81ED-4DB2-BD59-A6C34878D82A}">
                    <a16:rowId xmlns:a16="http://schemas.microsoft.com/office/drawing/2014/main" val="1192409299"/>
                  </a:ext>
                </a:extLst>
              </a:tr>
            </a:tbl>
          </a:graphicData>
        </a:graphic>
      </p:graphicFrame>
      <p:sp>
        <p:nvSpPr>
          <p:cNvPr id="6" name="CaixaDeTexto 5">
            <a:extLst>
              <a:ext uri="{FF2B5EF4-FFF2-40B4-BE49-F238E27FC236}">
                <a16:creationId xmlns:a16="http://schemas.microsoft.com/office/drawing/2014/main" id="{88E36B35-C7AA-1751-10D6-3711BC698E93}"/>
              </a:ext>
            </a:extLst>
          </p:cNvPr>
          <p:cNvSpPr txBox="1"/>
          <p:nvPr/>
        </p:nvSpPr>
        <p:spPr>
          <a:xfrm>
            <a:off x="3319959" y="3362423"/>
            <a:ext cx="2808312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b="1" u="sng" dirty="0"/>
              <a:t>Avançada</a:t>
            </a:r>
            <a:r>
              <a:rPr lang="pt-BR" dirty="0"/>
              <a:t>: Dirigente máximo</a:t>
            </a:r>
          </a:p>
          <a:p>
            <a:pPr algn="just"/>
            <a:endParaRPr lang="pt-BR" sz="1000" dirty="0"/>
          </a:p>
          <a:p>
            <a:pPr algn="just"/>
            <a:r>
              <a:rPr lang="pt-BR" b="1" u="sng" dirty="0"/>
              <a:t>Intermediária</a:t>
            </a:r>
            <a:r>
              <a:rPr lang="pt-BR" dirty="0"/>
              <a:t>:  demais membros que compõe a maioria de todos os dirigentes</a:t>
            </a:r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83DB317F-52EE-8D15-EC8C-DDCE4BD37395}"/>
              </a:ext>
            </a:extLst>
          </p:cNvPr>
          <p:cNvSpPr txBox="1"/>
          <p:nvPr/>
        </p:nvSpPr>
        <p:spPr>
          <a:xfrm>
            <a:off x="6153541" y="3429000"/>
            <a:ext cx="2808312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b="1" u="sng" dirty="0"/>
              <a:t>Intermediária</a:t>
            </a:r>
            <a:r>
              <a:rPr lang="pt-BR" dirty="0"/>
              <a:t>: Dirigente máximo</a:t>
            </a:r>
          </a:p>
          <a:p>
            <a:pPr algn="just"/>
            <a:endParaRPr lang="pt-BR" sz="1000" dirty="0"/>
          </a:p>
          <a:p>
            <a:pPr algn="just"/>
            <a:r>
              <a:rPr lang="pt-BR" b="1" u="sng" dirty="0"/>
              <a:t>Básica</a:t>
            </a:r>
            <a:r>
              <a:rPr lang="pt-BR" dirty="0"/>
              <a:t>: demais membros que compõe a maioria de todos os dirigentes</a:t>
            </a:r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BDB48E66-0D7E-36CF-B9C3-CDAD90D991B3}"/>
              </a:ext>
            </a:extLst>
          </p:cNvPr>
          <p:cNvSpPr txBox="1"/>
          <p:nvPr/>
        </p:nvSpPr>
        <p:spPr>
          <a:xfrm>
            <a:off x="8948029" y="3600644"/>
            <a:ext cx="28083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b="1" u="sng" dirty="0"/>
              <a:t>Básica</a:t>
            </a:r>
            <a:r>
              <a:rPr lang="pt-BR" dirty="0"/>
              <a:t>: Dirigente máximo e demais membros que compõe a maioria de todos os dirigentes</a:t>
            </a:r>
          </a:p>
        </p:txBody>
      </p:sp>
      <p:sp>
        <p:nvSpPr>
          <p:cNvPr id="10" name="CaixaDeTexto 9">
            <a:extLst>
              <a:ext uri="{FF2B5EF4-FFF2-40B4-BE49-F238E27FC236}">
                <a16:creationId xmlns:a16="http://schemas.microsoft.com/office/drawing/2014/main" id="{C5AFD9D3-ACF7-45CC-67A1-F5B40FF47409}"/>
              </a:ext>
            </a:extLst>
          </p:cNvPr>
          <p:cNvSpPr txBox="1"/>
          <p:nvPr/>
        </p:nvSpPr>
        <p:spPr>
          <a:xfrm>
            <a:off x="3319959" y="5668599"/>
            <a:ext cx="2743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b="1" u="sng" dirty="0"/>
              <a:t>Intermediária</a:t>
            </a:r>
            <a:r>
              <a:rPr lang="pt-BR" dirty="0"/>
              <a:t> para a maioria dos titulares de cada colegiado</a:t>
            </a:r>
          </a:p>
        </p:txBody>
      </p:sp>
      <p:sp>
        <p:nvSpPr>
          <p:cNvPr id="12" name="CaixaDeTexto 11">
            <a:extLst>
              <a:ext uri="{FF2B5EF4-FFF2-40B4-BE49-F238E27FC236}">
                <a16:creationId xmlns:a16="http://schemas.microsoft.com/office/drawing/2014/main" id="{102D6640-887C-3DAC-2536-5A1B391ABCDF}"/>
              </a:ext>
            </a:extLst>
          </p:cNvPr>
          <p:cNvSpPr txBox="1"/>
          <p:nvPr/>
        </p:nvSpPr>
        <p:spPr>
          <a:xfrm>
            <a:off x="7356714" y="5807098"/>
            <a:ext cx="32102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b="1" u="sng" dirty="0"/>
              <a:t>Básica</a:t>
            </a:r>
            <a:r>
              <a:rPr lang="pt-BR" dirty="0"/>
              <a:t> para a maioria dos titulares de cada colegiado</a:t>
            </a:r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2661A06A-E04D-55AC-CA56-8F9B2388519A}"/>
              </a:ext>
            </a:extLst>
          </p:cNvPr>
          <p:cNvSpPr txBox="1"/>
          <p:nvPr/>
        </p:nvSpPr>
        <p:spPr>
          <a:xfrm>
            <a:off x="271958" y="170312"/>
            <a:ext cx="773412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1800" b="1" dirty="0"/>
              <a:t>Abrangência da Exigência da Comprovação da Certificação: porte ISP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1210040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27F5070-90BB-DD9A-7100-59C6F520C3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1892"/>
            <a:ext cx="9120336" cy="399579"/>
          </a:xfrm>
        </p:spPr>
        <p:txBody>
          <a:bodyPr>
            <a:normAutofit/>
          </a:bodyPr>
          <a:lstStyle/>
          <a:p>
            <a:r>
              <a:rPr lang="pt-BR" sz="1800" b="1" dirty="0"/>
              <a:t>Abrangência da Exigência da Comprovação da Certificação: Montante de Recursos</a:t>
            </a:r>
          </a:p>
        </p:txBody>
      </p:sp>
      <p:graphicFrame>
        <p:nvGraphicFramePr>
          <p:cNvPr id="4" name="Tabela 4">
            <a:extLst>
              <a:ext uri="{FF2B5EF4-FFF2-40B4-BE49-F238E27FC236}">
                <a16:creationId xmlns:a16="http://schemas.microsoft.com/office/drawing/2014/main" id="{997F61E8-29A4-54DC-C0B4-D010E4F27C1E}"/>
              </a:ext>
            </a:extLst>
          </p:cNvPr>
          <p:cNvGraphicFramePr>
            <a:graphicFrameLocks noGrp="1"/>
          </p:cNvGraphicFramePr>
          <p:nvPr/>
        </p:nvGraphicFramePr>
        <p:xfrm>
          <a:off x="470921" y="807451"/>
          <a:ext cx="11449272" cy="5672864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4536504">
                  <a:extLst>
                    <a:ext uri="{9D8B030D-6E8A-4147-A177-3AD203B41FA5}">
                      <a16:colId xmlns:a16="http://schemas.microsoft.com/office/drawing/2014/main" val="574442768"/>
                    </a:ext>
                  </a:extLst>
                </a:gridCol>
                <a:gridCol w="2232248">
                  <a:extLst>
                    <a:ext uri="{9D8B030D-6E8A-4147-A177-3AD203B41FA5}">
                      <a16:colId xmlns:a16="http://schemas.microsoft.com/office/drawing/2014/main" val="2495857405"/>
                    </a:ext>
                  </a:extLst>
                </a:gridCol>
                <a:gridCol w="4680520">
                  <a:extLst>
                    <a:ext uri="{9D8B030D-6E8A-4147-A177-3AD203B41FA5}">
                      <a16:colId xmlns:a16="http://schemas.microsoft.com/office/drawing/2014/main" val="2846885030"/>
                    </a:ext>
                  </a:extLst>
                </a:gridCol>
              </a:tblGrid>
              <a:tr h="1013270">
                <a:tc gridSpan="3">
                  <a:txBody>
                    <a:bodyPr/>
                    <a:lstStyle/>
                    <a:p>
                      <a:pPr algn="ctr"/>
                      <a:r>
                        <a:rPr lang="pt-BR" sz="2500" dirty="0">
                          <a:solidFill>
                            <a:schemeClr val="tx1"/>
                          </a:solidFill>
                        </a:rPr>
                        <a:t>GRADUAÇÃO NO NÍVEL DE CERTIFICAÇÃO – MONTANTE DE RECURSOS</a:t>
                      </a:r>
                    </a:p>
                    <a:p>
                      <a:pPr algn="ctr"/>
                      <a:r>
                        <a:rPr lang="pt-BR" sz="2500" dirty="0">
                          <a:solidFill>
                            <a:schemeClr val="tx1"/>
                          </a:solidFill>
                        </a:rPr>
                        <a:t>A PARTIR DE JANEIRO/2026 </a:t>
                      </a:r>
                    </a:p>
                  </a:txBody>
                  <a:tcPr anchor="ctr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 hMerge="1"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14544959"/>
                  </a:ext>
                </a:extLst>
              </a:tr>
              <a:tr h="977082">
                <a:tc>
                  <a:txBody>
                    <a:bodyPr/>
                    <a:lstStyle/>
                    <a:p>
                      <a:pPr algn="ctr"/>
                      <a:r>
                        <a:rPr lang="pt-BR" sz="2400" dirty="0"/>
                        <a:t>RPPS CONFORME VOLUME DE RECURSOS</a:t>
                      </a:r>
                    </a:p>
                  </a:txBody>
                  <a:tcPr anchor="ctr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400" dirty="0"/>
                        <a:t>GESTOR DE RECURSOS</a:t>
                      </a:r>
                    </a:p>
                  </a:txBody>
                  <a:tcPr anchor="ctr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400" dirty="0"/>
                        <a:t>MEMBROS DO COMITÊ DE INVESTIMENTOS</a:t>
                      </a:r>
                    </a:p>
                  </a:txBody>
                  <a:tcPr anchor="ctr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extLst>
                  <a:ext uri="{0D108BD9-81ED-4DB2-BD59-A6C34878D82A}">
                    <a16:rowId xmlns:a16="http://schemas.microsoft.com/office/drawing/2014/main" val="3572314846"/>
                  </a:ext>
                </a:extLst>
              </a:tr>
              <a:tr h="865622">
                <a:tc>
                  <a:txBody>
                    <a:bodyPr/>
                    <a:lstStyle/>
                    <a:p>
                      <a:pPr algn="ctr"/>
                      <a:r>
                        <a:rPr lang="pt-BR" sz="1800" dirty="0"/>
                        <a:t>RPPS Investidor Profissional</a:t>
                      </a:r>
                    </a:p>
                    <a:p>
                      <a:pPr algn="ctr"/>
                      <a:r>
                        <a:rPr lang="pt-BR" sz="1800" dirty="0"/>
                        <a:t>RPPS a partir de R$ 500 milhões</a:t>
                      </a:r>
                    </a:p>
                  </a:txBody>
                  <a:tcPr anchor="ctr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BR" dirty="0"/>
                    </a:p>
                  </a:txBody>
                  <a:tcPr anchor="ctr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BR" dirty="0"/>
                    </a:p>
                  </a:txBody>
                  <a:tcPr anchor="ctr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extLst>
                  <a:ext uri="{0D108BD9-81ED-4DB2-BD59-A6C34878D82A}">
                    <a16:rowId xmlns:a16="http://schemas.microsoft.com/office/drawing/2014/main" val="2090684954"/>
                  </a:ext>
                </a:extLst>
              </a:tr>
              <a:tr h="1085646">
                <a:tc>
                  <a:txBody>
                    <a:bodyPr/>
                    <a:lstStyle/>
                    <a:p>
                      <a:pPr algn="ctr"/>
                      <a:r>
                        <a:rPr lang="pt-BR" sz="1800" dirty="0"/>
                        <a:t>RPPS Investidor Qualificado</a:t>
                      </a:r>
                    </a:p>
                    <a:p>
                      <a:pPr algn="ctr"/>
                      <a:r>
                        <a:rPr lang="pt-BR" sz="1800" dirty="0"/>
                        <a:t>RPPS a partir de R</a:t>
                      </a:r>
                      <a:r>
                        <a:rPr lang="pt-BR" sz="1800"/>
                        <a:t>$ 10 </a:t>
                      </a:r>
                      <a:r>
                        <a:rPr lang="pt-BR" sz="1800" dirty="0"/>
                        <a:t>milhões e menos de R$ 500 milhões</a:t>
                      </a:r>
                    </a:p>
                  </a:txBody>
                  <a:tcPr anchor="ctr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BR" dirty="0"/>
                    </a:p>
                  </a:txBody>
                  <a:tcPr anchor="ctr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BR"/>
                    </a:p>
                  </a:txBody>
                  <a:tcPr anchor="ctr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extLst>
                  <a:ext uri="{0D108BD9-81ED-4DB2-BD59-A6C34878D82A}">
                    <a16:rowId xmlns:a16="http://schemas.microsoft.com/office/drawing/2014/main" val="675048538"/>
                  </a:ext>
                </a:extLst>
              </a:tr>
              <a:tr h="865622">
                <a:tc>
                  <a:txBody>
                    <a:bodyPr/>
                    <a:lstStyle/>
                    <a:p>
                      <a:pPr algn="ctr"/>
                      <a:r>
                        <a:rPr lang="pt-BR" sz="1800" dirty="0"/>
                        <a:t>RPPS com recursos superiores a R$ 5 milhões e inferiores a R$ 10 milhões</a:t>
                      </a:r>
                    </a:p>
                  </a:txBody>
                  <a:tcPr anchor="ctr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BR" dirty="0"/>
                    </a:p>
                  </a:txBody>
                  <a:tcPr anchor="ctr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BR" dirty="0"/>
                    </a:p>
                  </a:txBody>
                  <a:tcPr anchor="ctr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extLst>
                  <a:ext uri="{0D108BD9-81ED-4DB2-BD59-A6C34878D82A}">
                    <a16:rowId xmlns:a16="http://schemas.microsoft.com/office/drawing/2014/main" val="2280746849"/>
                  </a:ext>
                </a:extLst>
              </a:tr>
              <a:tr h="865622">
                <a:tc>
                  <a:txBody>
                    <a:bodyPr/>
                    <a:lstStyle/>
                    <a:p>
                      <a:pPr algn="ctr"/>
                      <a:r>
                        <a:rPr lang="pt-BR" sz="1800" dirty="0"/>
                        <a:t>RPPS com recursos iguais ou inferiores a R$ 5 milhões</a:t>
                      </a:r>
                    </a:p>
                  </a:txBody>
                  <a:tcPr anchor="ctr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BR" dirty="0"/>
                    </a:p>
                  </a:txBody>
                  <a:tcPr anchor="ctr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BR" dirty="0"/>
                    </a:p>
                  </a:txBody>
                  <a:tcPr anchor="ctr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extLst>
                  <a:ext uri="{0D108BD9-81ED-4DB2-BD59-A6C34878D82A}">
                    <a16:rowId xmlns:a16="http://schemas.microsoft.com/office/drawing/2014/main" val="3944654699"/>
                  </a:ext>
                </a:extLst>
              </a:tr>
            </a:tbl>
          </a:graphicData>
        </a:graphic>
      </p:graphicFrame>
      <p:sp>
        <p:nvSpPr>
          <p:cNvPr id="15" name="CaixaDeTexto 14">
            <a:extLst>
              <a:ext uri="{FF2B5EF4-FFF2-40B4-BE49-F238E27FC236}">
                <a16:creationId xmlns:a16="http://schemas.microsoft.com/office/drawing/2014/main" id="{98A21C20-049D-BDFA-234C-51FAB90EE4A2}"/>
              </a:ext>
            </a:extLst>
          </p:cNvPr>
          <p:cNvSpPr txBox="1"/>
          <p:nvPr/>
        </p:nvSpPr>
        <p:spPr>
          <a:xfrm>
            <a:off x="4979876" y="3046801"/>
            <a:ext cx="2232248" cy="3821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dirty="0"/>
              <a:t>Avançada</a:t>
            </a:r>
          </a:p>
        </p:txBody>
      </p:sp>
      <p:sp>
        <p:nvSpPr>
          <p:cNvPr id="16" name="CaixaDeTexto 15">
            <a:extLst>
              <a:ext uri="{FF2B5EF4-FFF2-40B4-BE49-F238E27FC236}">
                <a16:creationId xmlns:a16="http://schemas.microsoft.com/office/drawing/2014/main" id="{0FD2B82A-D850-C299-2D6E-208BD25C438D}"/>
              </a:ext>
            </a:extLst>
          </p:cNvPr>
          <p:cNvSpPr txBox="1"/>
          <p:nvPr/>
        </p:nvSpPr>
        <p:spPr>
          <a:xfrm>
            <a:off x="4979876" y="4042703"/>
            <a:ext cx="2232248" cy="3821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dirty="0"/>
              <a:t>Intermediária</a:t>
            </a:r>
          </a:p>
        </p:txBody>
      </p:sp>
      <p:sp>
        <p:nvSpPr>
          <p:cNvPr id="17" name="CaixaDeTexto 16">
            <a:extLst>
              <a:ext uri="{FF2B5EF4-FFF2-40B4-BE49-F238E27FC236}">
                <a16:creationId xmlns:a16="http://schemas.microsoft.com/office/drawing/2014/main" id="{63BD951B-AF10-9118-41D4-BFBB54FDE02E}"/>
              </a:ext>
            </a:extLst>
          </p:cNvPr>
          <p:cNvSpPr txBox="1"/>
          <p:nvPr/>
        </p:nvSpPr>
        <p:spPr>
          <a:xfrm>
            <a:off x="4952327" y="4967931"/>
            <a:ext cx="2232248" cy="3821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dirty="0"/>
              <a:t>Básica</a:t>
            </a:r>
          </a:p>
        </p:txBody>
      </p:sp>
      <p:sp>
        <p:nvSpPr>
          <p:cNvPr id="18" name="CaixaDeTexto 17">
            <a:extLst>
              <a:ext uri="{FF2B5EF4-FFF2-40B4-BE49-F238E27FC236}">
                <a16:creationId xmlns:a16="http://schemas.microsoft.com/office/drawing/2014/main" id="{E36A744B-A7D8-8EB6-EF84-CF82304A1E23}"/>
              </a:ext>
            </a:extLst>
          </p:cNvPr>
          <p:cNvSpPr txBox="1"/>
          <p:nvPr/>
        </p:nvSpPr>
        <p:spPr>
          <a:xfrm>
            <a:off x="4952327" y="5846162"/>
            <a:ext cx="2232248" cy="3821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dirty="0"/>
              <a:t>Básica</a:t>
            </a:r>
          </a:p>
        </p:txBody>
      </p:sp>
      <p:sp>
        <p:nvSpPr>
          <p:cNvPr id="19" name="CaixaDeTexto 18">
            <a:extLst>
              <a:ext uri="{FF2B5EF4-FFF2-40B4-BE49-F238E27FC236}">
                <a16:creationId xmlns:a16="http://schemas.microsoft.com/office/drawing/2014/main" id="{A51AF973-8944-CF5F-BEB6-8AD3424A1A1C}"/>
              </a:ext>
            </a:extLst>
          </p:cNvPr>
          <p:cNvSpPr txBox="1"/>
          <p:nvPr/>
        </p:nvSpPr>
        <p:spPr>
          <a:xfrm>
            <a:off x="7212124" y="2871575"/>
            <a:ext cx="46805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dirty="0"/>
              <a:t>Avançada: 1 membro</a:t>
            </a:r>
          </a:p>
          <a:p>
            <a:pPr algn="ctr"/>
            <a:r>
              <a:rPr lang="pt-BR" dirty="0"/>
              <a:t>Intermediária: demais membros titulares</a:t>
            </a:r>
          </a:p>
        </p:txBody>
      </p:sp>
      <p:sp>
        <p:nvSpPr>
          <p:cNvPr id="20" name="CaixaDeTexto 19">
            <a:extLst>
              <a:ext uri="{FF2B5EF4-FFF2-40B4-BE49-F238E27FC236}">
                <a16:creationId xmlns:a16="http://schemas.microsoft.com/office/drawing/2014/main" id="{79A85771-3FE7-374F-BC7B-0C0B18F82E4E}"/>
              </a:ext>
            </a:extLst>
          </p:cNvPr>
          <p:cNvSpPr txBox="1"/>
          <p:nvPr/>
        </p:nvSpPr>
        <p:spPr>
          <a:xfrm>
            <a:off x="7239673" y="3888129"/>
            <a:ext cx="46805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dirty="0"/>
              <a:t>Intermediária: 1 membro</a:t>
            </a:r>
          </a:p>
          <a:p>
            <a:pPr algn="ctr"/>
            <a:r>
              <a:rPr lang="pt-BR" dirty="0"/>
              <a:t>Básica: demais membros titulares</a:t>
            </a:r>
          </a:p>
        </p:txBody>
      </p:sp>
      <p:sp>
        <p:nvSpPr>
          <p:cNvPr id="21" name="CaixaDeTexto 20">
            <a:extLst>
              <a:ext uri="{FF2B5EF4-FFF2-40B4-BE49-F238E27FC236}">
                <a16:creationId xmlns:a16="http://schemas.microsoft.com/office/drawing/2014/main" id="{A39A565F-085B-36C9-A0B2-84EE60A54DF7}"/>
              </a:ext>
            </a:extLst>
          </p:cNvPr>
          <p:cNvSpPr txBox="1"/>
          <p:nvPr/>
        </p:nvSpPr>
        <p:spPr>
          <a:xfrm>
            <a:off x="7239673" y="5017277"/>
            <a:ext cx="4680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dirty="0"/>
              <a:t>Básica para os membros titulares</a:t>
            </a:r>
          </a:p>
        </p:txBody>
      </p:sp>
      <p:sp>
        <p:nvSpPr>
          <p:cNvPr id="22" name="CaixaDeTexto 21">
            <a:extLst>
              <a:ext uri="{FF2B5EF4-FFF2-40B4-BE49-F238E27FC236}">
                <a16:creationId xmlns:a16="http://schemas.microsoft.com/office/drawing/2014/main" id="{14F86CBA-88F2-3ED8-3655-042F1079ECBE}"/>
              </a:ext>
            </a:extLst>
          </p:cNvPr>
          <p:cNvSpPr txBox="1"/>
          <p:nvPr/>
        </p:nvSpPr>
        <p:spPr>
          <a:xfrm>
            <a:off x="7212124" y="5714097"/>
            <a:ext cx="46805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dirty="0"/>
              <a:t>Constituição facultativa, conforme art. 280 da Portaria MTP nº 1.467/2022</a:t>
            </a:r>
          </a:p>
        </p:txBody>
      </p:sp>
    </p:spTree>
    <p:extLst>
      <p:ext uri="{BB962C8B-B14F-4D97-AF65-F5344CB8AC3E}">
        <p14:creationId xmlns:p14="http://schemas.microsoft.com/office/powerpoint/2010/main" val="1395052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4AA7424-EB32-CBC8-A2D8-054F580624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1680" y="365125"/>
            <a:ext cx="10612120" cy="1325563"/>
          </a:xfrm>
        </p:spPr>
        <p:txBody>
          <a:bodyPr>
            <a:normAutofit/>
          </a:bodyPr>
          <a:lstStyle/>
          <a:p>
            <a:r>
              <a:rPr lang="pt-BR" sz="3600" dirty="0">
                <a:latin typeface="+mn-lt"/>
              </a:rPr>
              <a:t>PROGRAMA DE QUALIFICAÇÃO CONTINUADA</a:t>
            </a:r>
          </a:p>
        </p:txBody>
      </p:sp>
      <p:pic>
        <p:nvPicPr>
          <p:cNvPr id="1026" name="Picture 2" descr="Ponto de interrogação, Ponto de interrogação png | PNGEgg">
            <a:extLst>
              <a:ext uri="{FF2B5EF4-FFF2-40B4-BE49-F238E27FC236}">
                <a16:creationId xmlns:a16="http://schemas.microsoft.com/office/drawing/2014/main" id="{299AB1C1-694A-2F5F-DEB3-114D73CDA2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64800" y="314950"/>
            <a:ext cx="1144905" cy="11449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aixaDeTexto 2">
            <a:extLst>
              <a:ext uri="{FF2B5EF4-FFF2-40B4-BE49-F238E27FC236}">
                <a16:creationId xmlns:a16="http://schemas.microsoft.com/office/drawing/2014/main" id="{E768D212-9A6A-C7BA-53CB-D73547BB3913}"/>
              </a:ext>
            </a:extLst>
          </p:cNvPr>
          <p:cNvSpPr txBox="1"/>
          <p:nvPr/>
        </p:nvSpPr>
        <p:spPr>
          <a:xfrm>
            <a:off x="514985" y="1459855"/>
            <a:ext cx="111620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400" dirty="0"/>
              <a:t>Renovação da certificação no mesmo nível  sem a necessidade de fazer nova prova</a:t>
            </a:r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5F72D1E9-440F-9C56-8C7F-802E39AB1F73}"/>
              </a:ext>
            </a:extLst>
          </p:cNvPr>
          <p:cNvSpPr txBox="1"/>
          <p:nvPr/>
        </p:nvSpPr>
        <p:spPr>
          <a:xfrm>
            <a:off x="436880" y="2056120"/>
            <a:ext cx="11389360" cy="410618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BR" sz="2200" dirty="0"/>
              <a:t>O profissional deverá  fazer sua adesão ao PQC de entidade certificadora, reconhecido pela Comissão de Certificação dos Profissionais dos RPPS, até 3 (três) meses antes do vencimento da validade de sua certificação e prestar as informações solicitadas, especialmente, as atividades relacionadas à produção acadêmica, participação periódica em cursos presenciais ou educação à distância e em eventos presenciais de capacitação e atualização, realizadas nos 3 (três) anos civis seguintes à data de emissão do certificado. </a:t>
            </a:r>
            <a:r>
              <a:rPr lang="pt-BR" sz="2200" b="1" dirty="0"/>
              <a:t>Os cursos e eventos deverão contemplar os conteúdos programáticos das respectivas certificações.</a:t>
            </a:r>
          </a:p>
        </p:txBody>
      </p:sp>
      <p:pic>
        <p:nvPicPr>
          <p:cNvPr id="4" name="Imagem 3" descr="Uma imagem contendo Logotipo&#10;&#10;O conteúdo gerado por IA pode estar incorreto.">
            <a:extLst>
              <a:ext uri="{FF2B5EF4-FFF2-40B4-BE49-F238E27FC236}">
                <a16:creationId xmlns:a16="http://schemas.microsoft.com/office/drawing/2014/main" id="{A8E52972-A0DE-5F27-A724-C158383B6A8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47673" y="5893136"/>
            <a:ext cx="1225613" cy="7239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3741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99DB924-CFC3-C5F7-11C7-EDAA1F3DF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375285"/>
            <a:ext cx="9870440" cy="1087755"/>
          </a:xfrm>
        </p:spPr>
        <p:txBody>
          <a:bodyPr>
            <a:normAutofit/>
          </a:bodyPr>
          <a:lstStyle/>
          <a:p>
            <a:r>
              <a:rPr lang="pt-BR" sz="3600" dirty="0">
                <a:latin typeface="+mn-lt"/>
              </a:rPr>
              <a:t>PROGRAMA DE QUALIFICAÇÃO CONTINUADA</a:t>
            </a:r>
          </a:p>
        </p:txBody>
      </p:sp>
      <p:pic>
        <p:nvPicPr>
          <p:cNvPr id="3" name="Picture 2" descr="Ponto de interrogação, Ponto de interrogação png | PNGEgg">
            <a:extLst>
              <a:ext uri="{FF2B5EF4-FFF2-40B4-BE49-F238E27FC236}">
                <a16:creationId xmlns:a16="http://schemas.microsoft.com/office/drawing/2014/main" id="{50336AE4-2214-988E-D429-9CEB44F4BB7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64800" y="314950"/>
            <a:ext cx="1144905" cy="11449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aixaDeTexto 4">
            <a:extLst>
              <a:ext uri="{FF2B5EF4-FFF2-40B4-BE49-F238E27FC236}">
                <a16:creationId xmlns:a16="http://schemas.microsoft.com/office/drawing/2014/main" id="{B5F94AC0-82DA-886B-C83A-6543D95D8FFA}"/>
              </a:ext>
            </a:extLst>
          </p:cNvPr>
          <p:cNvSpPr txBox="1"/>
          <p:nvPr/>
        </p:nvSpPr>
        <p:spPr>
          <a:xfrm>
            <a:off x="508000" y="1375956"/>
            <a:ext cx="987044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pt-BR" sz="2000" dirty="0"/>
              <a:t>No tocante à comprovação de participação em eventos presenciais de capacitação e atualização, quais participações e áreas de conhecimento deverão ser contempladas?</a:t>
            </a:r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0E3FBC34-CE5D-5FAC-A509-E19121A42463}"/>
              </a:ext>
            </a:extLst>
          </p:cNvPr>
          <p:cNvSpPr txBox="1"/>
          <p:nvPr/>
        </p:nvSpPr>
        <p:spPr>
          <a:xfrm>
            <a:off x="381000" y="2274838"/>
            <a:ext cx="10876280" cy="37412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BR" sz="2000" dirty="0"/>
              <a:t>As participações contemplam congressos, seminários, cursos, encontros, workshop, fóruns, palestras e visitas técnicas, relacionadas às grandes áreas de atuação do RPPS (administrativa, arrecadação, atendimento, atuarial, benefícios, compensação previdenciária, financeira, investimentos, jurídica e tecnologia da informação), além de sua compatibilidade com os conteúdos programáticos da respectiva certificação (SRPC)</a:t>
            </a:r>
          </a:p>
          <a:p>
            <a:pPr algn="just">
              <a:lnSpc>
                <a:spcPct val="150000"/>
              </a:lnSpc>
            </a:pPr>
            <a:r>
              <a:rPr lang="pt-BR" sz="2000" dirty="0"/>
              <a:t>Para comprovação das atividades realizadas, o profissional deverá apresentar o respectivo documento comprobatório de sua participação, com o registro da carga-horária total, a indicação de frequência e o respectivo conteúdo programático.</a:t>
            </a:r>
          </a:p>
        </p:txBody>
      </p:sp>
      <p:pic>
        <p:nvPicPr>
          <p:cNvPr id="4" name="Imagem 3" descr="Uma imagem contendo Logotipo&#10;&#10;O conteúdo gerado por IA pode estar incorreto.">
            <a:extLst>
              <a:ext uri="{FF2B5EF4-FFF2-40B4-BE49-F238E27FC236}">
                <a16:creationId xmlns:a16="http://schemas.microsoft.com/office/drawing/2014/main" id="{1A660E3E-D31C-7888-DCE8-D69E2865E82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47673" y="5893136"/>
            <a:ext cx="1225613" cy="7239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18568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4DB2E71-13F3-B929-F213-2AEE0AFAC02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C89AFCA-63AB-0651-BC65-F0F74771E1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375285"/>
            <a:ext cx="9870440" cy="1087755"/>
          </a:xfrm>
        </p:spPr>
        <p:txBody>
          <a:bodyPr>
            <a:normAutofit/>
          </a:bodyPr>
          <a:lstStyle/>
          <a:p>
            <a:r>
              <a:rPr lang="pt-BR" sz="3600" dirty="0">
                <a:latin typeface="+mn-lt"/>
              </a:rPr>
              <a:t>PROGRAMA DE QUALIFICAÇÃO CONTINUADA</a:t>
            </a:r>
          </a:p>
        </p:txBody>
      </p:sp>
      <p:pic>
        <p:nvPicPr>
          <p:cNvPr id="3" name="Picture 2" descr="Ponto de interrogação, Ponto de interrogação png | PNGEgg">
            <a:extLst>
              <a:ext uri="{FF2B5EF4-FFF2-40B4-BE49-F238E27FC236}">
                <a16:creationId xmlns:a16="http://schemas.microsoft.com/office/drawing/2014/main" id="{8D7898BD-4972-AAAA-3BEB-A655E33B6E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64800" y="314950"/>
            <a:ext cx="1144905" cy="11449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aixaDeTexto 4">
            <a:extLst>
              <a:ext uri="{FF2B5EF4-FFF2-40B4-BE49-F238E27FC236}">
                <a16:creationId xmlns:a16="http://schemas.microsoft.com/office/drawing/2014/main" id="{78F11719-4274-9160-95EE-3AA4F5663599}"/>
              </a:ext>
            </a:extLst>
          </p:cNvPr>
          <p:cNvSpPr txBox="1"/>
          <p:nvPr/>
        </p:nvSpPr>
        <p:spPr>
          <a:xfrm>
            <a:off x="521651" y="1619796"/>
            <a:ext cx="11088053" cy="37856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pt-BR" sz="2400" dirty="0"/>
              <a:t>O profissional deverá cumprir 30 créditos anuais que não são acumuláveis, devendo constar pelo menos 10 horas em eventos presenciais</a:t>
            </a:r>
          </a:p>
          <a:p>
            <a:pPr algn="just"/>
            <a:endParaRPr lang="pt-BR" sz="2400" dirty="0"/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pt-BR" sz="2400" dirty="0"/>
              <a:t>As produções autorais relacionadas à edição de livros, artigos e demais produções devem tratar do assunto “Previdência Social”, ter relação com as grandes áreas de atuação do RPPS ou de quaisquer dos temas ou subtemas dos conteúdos programáticos das provas</a:t>
            </a:r>
          </a:p>
          <a:p>
            <a:pPr algn="just"/>
            <a:endParaRPr lang="pt-BR" sz="2400" dirty="0"/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pt-BR" sz="2400" dirty="0"/>
              <a:t>Visita técnica – declaração emitida pelo órgão em que fez a visita conforme modelo no portal </a:t>
            </a:r>
          </a:p>
        </p:txBody>
      </p:sp>
      <p:pic>
        <p:nvPicPr>
          <p:cNvPr id="4" name="Imagem 3" descr="Uma imagem contendo Logotipo&#10;&#10;O conteúdo gerado por IA pode estar incorreto.">
            <a:extLst>
              <a:ext uri="{FF2B5EF4-FFF2-40B4-BE49-F238E27FC236}">
                <a16:creationId xmlns:a16="http://schemas.microsoft.com/office/drawing/2014/main" id="{D3D88894-F92A-0FE9-2DDE-9FA85A9304F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47673" y="5893136"/>
            <a:ext cx="1225613" cy="7239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683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A9E2840-4531-B517-FE51-172147182CE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F839148D-08EA-B33F-D97F-CAA8FA9995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A2F3EFF-9904-46D8-B353-A03427DBF4F0}" type="slidenum">
              <a:rPr lang="pt-BR" smtClean="0"/>
              <a:pPr>
                <a:defRPr/>
              </a:pPr>
              <a:t>2</a:t>
            </a:fld>
            <a:endParaRPr lang="pt-BR" dirty="0"/>
          </a:p>
        </p:txBody>
      </p:sp>
      <p:sp>
        <p:nvSpPr>
          <p:cNvPr id="5" name="Retângulo 4">
            <a:extLst>
              <a:ext uri="{FF2B5EF4-FFF2-40B4-BE49-F238E27FC236}">
                <a16:creationId xmlns:a16="http://schemas.microsoft.com/office/drawing/2014/main" id="{A67E62B4-688F-09E7-4E2F-C6B7D903EC40}"/>
              </a:ext>
            </a:extLst>
          </p:cNvPr>
          <p:cNvSpPr/>
          <p:nvPr/>
        </p:nvSpPr>
        <p:spPr>
          <a:xfrm>
            <a:off x="500584" y="240927"/>
            <a:ext cx="10730408" cy="66787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pt-BR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pt-BR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pt-BR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CERTIFICAÇÕES: Pilares da Profissionalização dos RPPS</a:t>
            </a:r>
            <a:endParaRPr lang="pt-BR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57200" indent="-457200" algn="just">
              <a:buFont typeface="Wingdings" panose="05000000000000000000" pitchFamily="2" charset="2"/>
              <a:buChar char="ü"/>
            </a:pPr>
            <a:endParaRPr lang="pt-BR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Wingdings" panose="05000000000000000000" pitchFamily="2" charset="2"/>
              <a:buChar char="v"/>
            </a:pPr>
            <a:endParaRPr lang="pt-BR" sz="2400" b="1" dirty="0">
              <a:cs typeface="Times New Roman" panose="02020603050405020304" pitchFamily="18" charset="0"/>
            </a:endParaRPr>
          </a:p>
          <a:p>
            <a:pPr marL="342900" indent="-342900" algn="just">
              <a:buFont typeface="Wingdings" panose="05000000000000000000" pitchFamily="2" charset="2"/>
              <a:buChar char="v"/>
            </a:pPr>
            <a:r>
              <a:rPr lang="pt-BR" sz="2400" b="1" dirty="0">
                <a:cs typeface="Times New Roman" panose="02020603050405020304" pitchFamily="18" charset="0"/>
              </a:rPr>
              <a:t>A Certificação Institucional do Pró-Gestão RPPS e a Certificação dos Profissionais dos RPPS se </a:t>
            </a:r>
            <a:r>
              <a:rPr lang="pt-BR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complementam no fortalecimento da gestão</a:t>
            </a:r>
            <a:r>
              <a:rPr lang="pt-BR" sz="2400" b="1" dirty="0">
                <a:cs typeface="Times New Roman" panose="02020603050405020304" pitchFamily="18" charset="0"/>
              </a:rPr>
              <a:t>, da governança, da eficiência e da transparência da gestão dos RPPS.</a:t>
            </a:r>
          </a:p>
          <a:p>
            <a:pPr marL="342900" indent="-342900" algn="just">
              <a:buFont typeface="Wingdings" panose="05000000000000000000" pitchFamily="2" charset="2"/>
              <a:buChar char="v"/>
            </a:pPr>
            <a:endParaRPr lang="pt-BR" sz="2400" b="1" dirty="0">
              <a:cs typeface="Times New Roman" panose="02020603050405020304" pitchFamily="18" charset="0"/>
            </a:endParaRPr>
          </a:p>
          <a:p>
            <a:pPr marL="342900" indent="-342900" algn="just">
              <a:buFont typeface="Wingdings" panose="05000000000000000000" pitchFamily="2" charset="2"/>
              <a:buChar char="v"/>
            </a:pPr>
            <a:r>
              <a:rPr lang="pt-BR" sz="2400" b="1" u="sng" dirty="0">
                <a:cs typeface="Times New Roman" panose="02020603050405020304" pitchFamily="18" charset="0"/>
              </a:rPr>
              <a:t>Pró-Gestão RPPS</a:t>
            </a:r>
            <a:r>
              <a:rPr lang="pt-BR" sz="2400" b="1" dirty="0">
                <a:cs typeface="Times New Roman" panose="02020603050405020304" pitchFamily="18" charset="0"/>
              </a:rPr>
              <a:t>: </a:t>
            </a: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pt-BR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promove o aprimoramento dos processos de trabalho da UG do RPPS, com foco na melhoria de seus controles internos, da governança corporativa, da educação previdenciária e a transparência da gestão.</a:t>
            </a:r>
          </a:p>
          <a:p>
            <a:pPr marL="342900" indent="-342900" algn="just">
              <a:buFont typeface="Wingdings" panose="05000000000000000000" pitchFamily="2" charset="2"/>
              <a:buChar char="ü"/>
            </a:pPr>
            <a:endParaRPr lang="pt-BR" sz="2000" b="1" u="sng" dirty="0">
              <a:cs typeface="Times New Roman" panose="02020603050405020304" pitchFamily="18" charset="0"/>
            </a:endParaRPr>
          </a:p>
          <a:p>
            <a:pPr algn="just"/>
            <a:endParaRPr lang="pt-BR" sz="2000" b="1" i="1" dirty="0">
              <a:cs typeface="Times New Roman" panose="02020603050405020304" pitchFamily="18" charset="0"/>
            </a:endParaRPr>
          </a:p>
          <a:p>
            <a:pPr algn="ctr"/>
            <a:endParaRPr lang="pt-BR" sz="2000" b="1" u="sng" dirty="0"/>
          </a:p>
          <a:p>
            <a:pPr marL="342900" indent="-342900" algn="just">
              <a:buFont typeface="Wingdings" panose="05000000000000000000" pitchFamily="2" charset="2"/>
              <a:buChar char="ü"/>
            </a:pPr>
            <a:endParaRPr lang="pt-BR" sz="1600" b="1" dirty="0"/>
          </a:p>
          <a:p>
            <a:pPr algn="ctr"/>
            <a:endParaRPr lang="pt-BR" sz="2000" b="1" u="sng" dirty="0"/>
          </a:p>
        </p:txBody>
      </p:sp>
      <p:pic>
        <p:nvPicPr>
          <p:cNvPr id="3" name="Imagem 2" descr="Uma imagem contendo Logotipo&#10;&#10;O conteúdo gerado por IA pode estar incorreto.">
            <a:extLst>
              <a:ext uri="{FF2B5EF4-FFF2-40B4-BE49-F238E27FC236}">
                <a16:creationId xmlns:a16="http://schemas.microsoft.com/office/drawing/2014/main" id="{AE89C064-D54A-1CB9-26BD-C7DA809EA2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47673" y="5893136"/>
            <a:ext cx="1225613" cy="723937"/>
          </a:xfrm>
          <a:prstGeom prst="rect">
            <a:avLst/>
          </a:prstGeom>
        </p:spPr>
      </p:pic>
      <p:pic>
        <p:nvPicPr>
          <p:cNvPr id="6" name="Imagem 5">
            <a:extLst>
              <a:ext uri="{FF2B5EF4-FFF2-40B4-BE49-F238E27FC236}">
                <a16:creationId xmlns:a16="http://schemas.microsoft.com/office/drawing/2014/main" id="{FC8F6137-DAE3-746E-AA43-9B0BFEF9008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936417" y="265702"/>
            <a:ext cx="1876525" cy="225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051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2496F8C-B584-9212-EB36-1D1F5B10CEC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C211902-7EE7-80CB-17BF-9FC014B14E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375285"/>
            <a:ext cx="9870440" cy="1087755"/>
          </a:xfrm>
        </p:spPr>
        <p:txBody>
          <a:bodyPr>
            <a:normAutofit/>
          </a:bodyPr>
          <a:lstStyle/>
          <a:p>
            <a:r>
              <a:rPr lang="pt-BR" sz="3600" dirty="0">
                <a:latin typeface="+mn-lt"/>
              </a:rPr>
              <a:t>PROGRAMA DE QUALIFICAÇÃO CONTINUADA</a:t>
            </a:r>
          </a:p>
        </p:txBody>
      </p:sp>
      <p:pic>
        <p:nvPicPr>
          <p:cNvPr id="3" name="Picture 2" descr="Ponto de interrogação, Ponto de interrogação png | PNGEgg">
            <a:extLst>
              <a:ext uri="{FF2B5EF4-FFF2-40B4-BE49-F238E27FC236}">
                <a16:creationId xmlns:a16="http://schemas.microsoft.com/office/drawing/2014/main" id="{FDF3A2CC-8581-6CB6-1165-04157FF3DA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64800" y="314950"/>
            <a:ext cx="1144905" cy="11449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aixaDeTexto 4">
            <a:extLst>
              <a:ext uri="{FF2B5EF4-FFF2-40B4-BE49-F238E27FC236}">
                <a16:creationId xmlns:a16="http://schemas.microsoft.com/office/drawing/2014/main" id="{CCD4390B-1B03-4E57-C6BB-81628E3EAE0C}"/>
              </a:ext>
            </a:extLst>
          </p:cNvPr>
          <p:cNvSpPr txBox="1"/>
          <p:nvPr/>
        </p:nvSpPr>
        <p:spPr>
          <a:xfrm>
            <a:off x="521652" y="1619796"/>
            <a:ext cx="10515600" cy="37856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pt-BR" sz="2400" dirty="0"/>
              <a:t>Qualquer outro evento de que o profissional tenha participado e que julgue relevante para o exercício de suas atividades poderá ser objeto para fins de pleito junto à entidade certificadora.( deverá ser avaliado pela entidade certificadora)</a:t>
            </a:r>
          </a:p>
          <a:p>
            <a:pPr marL="342900" indent="-342900" algn="just">
              <a:buFont typeface="Wingdings" panose="05000000000000000000" pitchFamily="2" charset="2"/>
              <a:buChar char="ü"/>
            </a:pPr>
            <a:endParaRPr lang="pt-BR" sz="2400" dirty="0"/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pt-BR" sz="2400" dirty="0"/>
              <a:t>Ainda que determinada instituição não esteja divulgada no site da entidade certificadora, essa poderá aceitar ou recusar determinada atividade apresentada, conforme parâmetros aqui citados, devendo, de imediato, atualizar seu site.</a:t>
            </a:r>
          </a:p>
          <a:p>
            <a:pPr algn="just"/>
            <a:endParaRPr lang="pt-BR" sz="2400" dirty="0"/>
          </a:p>
        </p:txBody>
      </p:sp>
      <p:pic>
        <p:nvPicPr>
          <p:cNvPr id="4" name="Imagem 3" descr="Uma imagem contendo Logotipo&#10;&#10;O conteúdo gerado por IA pode estar incorreto.">
            <a:extLst>
              <a:ext uri="{FF2B5EF4-FFF2-40B4-BE49-F238E27FC236}">
                <a16:creationId xmlns:a16="http://schemas.microsoft.com/office/drawing/2014/main" id="{6DF9E3E9-AE5C-2D30-0223-034FC40E436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47673" y="5893136"/>
            <a:ext cx="1225613" cy="7239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7000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>
            <a:extLst>
              <a:ext uri="{FF2B5EF4-FFF2-40B4-BE49-F238E27FC236}">
                <a16:creationId xmlns:a16="http://schemas.microsoft.com/office/drawing/2014/main" id="{23207A1A-ED9E-EB58-BA65-9622E228E18F}"/>
              </a:ext>
            </a:extLst>
          </p:cNvPr>
          <p:cNvSpPr txBox="1"/>
          <p:nvPr/>
        </p:nvSpPr>
        <p:spPr>
          <a:xfrm>
            <a:off x="701040" y="1932077"/>
            <a:ext cx="10373360" cy="28090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pt-BR" sz="2400" dirty="0"/>
              <a:t>Para os eventos (visitas técnicas e similares presenciais, congressos, seminários e equivalentes presenciais, cursos, encontros, workshop, fóruns e palestras presenciais) não há limite anual de créditos, podendo o profissional acumular os 30 (trinta) créditos em um desses eventos ou no conjunto desses eventos. </a:t>
            </a:r>
          </a:p>
        </p:txBody>
      </p:sp>
      <p:pic>
        <p:nvPicPr>
          <p:cNvPr id="5" name="Picture 2" descr="Ponto de interrogação, Ponto de interrogação png | PNGEgg">
            <a:extLst>
              <a:ext uri="{FF2B5EF4-FFF2-40B4-BE49-F238E27FC236}">
                <a16:creationId xmlns:a16="http://schemas.microsoft.com/office/drawing/2014/main" id="{3EAF9111-AC1A-2AB0-42DB-6426F3CBF1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64800" y="314950"/>
            <a:ext cx="1144905" cy="11449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CaixaDeTexto 6">
            <a:extLst>
              <a:ext uri="{FF2B5EF4-FFF2-40B4-BE49-F238E27FC236}">
                <a16:creationId xmlns:a16="http://schemas.microsoft.com/office/drawing/2014/main" id="{DB39D8BC-3A2E-CFF5-EA6C-3F36B8A7C0DD}"/>
              </a:ext>
            </a:extLst>
          </p:cNvPr>
          <p:cNvSpPr txBox="1"/>
          <p:nvPr/>
        </p:nvSpPr>
        <p:spPr>
          <a:xfrm>
            <a:off x="440055" y="653534"/>
            <a:ext cx="978090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3600" dirty="0">
                <a:latin typeface="+mn-lt"/>
              </a:rPr>
              <a:t>PROGRAMA DE QUALIFICAÇÃO CONTINUADA</a:t>
            </a:r>
            <a:endParaRPr lang="pt-BR" sz="3600" dirty="0"/>
          </a:p>
        </p:txBody>
      </p:sp>
      <p:pic>
        <p:nvPicPr>
          <p:cNvPr id="2" name="Imagem 1" descr="Uma imagem contendo Logotipo&#10;&#10;O conteúdo gerado por IA pode estar incorreto.">
            <a:extLst>
              <a:ext uri="{FF2B5EF4-FFF2-40B4-BE49-F238E27FC236}">
                <a16:creationId xmlns:a16="http://schemas.microsoft.com/office/drawing/2014/main" id="{9B9F0F4A-B08A-979C-B354-3FF35A32248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47673" y="5893136"/>
            <a:ext cx="1225613" cy="7239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1948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BF88A1E-4437-9B7B-A1D4-6665C19CCC4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>
            <a:extLst>
              <a:ext uri="{FF2B5EF4-FFF2-40B4-BE49-F238E27FC236}">
                <a16:creationId xmlns:a16="http://schemas.microsoft.com/office/drawing/2014/main" id="{20C7200A-EAF3-D558-F927-93501434D6F3}"/>
              </a:ext>
            </a:extLst>
          </p:cNvPr>
          <p:cNvSpPr txBox="1"/>
          <p:nvPr/>
        </p:nvSpPr>
        <p:spPr>
          <a:xfrm>
            <a:off x="701040" y="1932077"/>
            <a:ext cx="10373360" cy="391703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pt-BR" sz="2400" dirty="0"/>
              <a:t>Na hipótese de atuação do profissional certificado como palestrante nos eventos de RPPS, o crédito obtido por cada hora na atividade será acrescido do percentual de 50% (cinquenta por cento), aplicável, também, nas situações de atuação como professor de curso de pós-graduação ou curso de extensão universitária, em disciplinas que tenham relação com o assunto “Previdência Social” ou com as grandes áreas de atuação do RPPS ou de quaisquer dos temas dos conteúdos programáticos da certificação .</a:t>
            </a:r>
          </a:p>
        </p:txBody>
      </p:sp>
      <p:pic>
        <p:nvPicPr>
          <p:cNvPr id="5" name="Picture 2" descr="Ponto de interrogação, Ponto de interrogação png | PNGEgg">
            <a:extLst>
              <a:ext uri="{FF2B5EF4-FFF2-40B4-BE49-F238E27FC236}">
                <a16:creationId xmlns:a16="http://schemas.microsoft.com/office/drawing/2014/main" id="{6E18D91D-B71F-FF85-D0EB-8B754E6E85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64800" y="314950"/>
            <a:ext cx="1144905" cy="11449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CaixaDeTexto 6">
            <a:extLst>
              <a:ext uri="{FF2B5EF4-FFF2-40B4-BE49-F238E27FC236}">
                <a16:creationId xmlns:a16="http://schemas.microsoft.com/office/drawing/2014/main" id="{5815C3F4-AB50-0B52-4E86-6C42580BE573}"/>
              </a:ext>
            </a:extLst>
          </p:cNvPr>
          <p:cNvSpPr txBox="1"/>
          <p:nvPr/>
        </p:nvSpPr>
        <p:spPr>
          <a:xfrm>
            <a:off x="440055" y="653534"/>
            <a:ext cx="978090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3600" dirty="0">
                <a:latin typeface="+mn-lt"/>
              </a:rPr>
              <a:t>PROGRAMA DE QUALIFICAÇÃO CONTINUADA</a:t>
            </a:r>
            <a:endParaRPr lang="pt-BR" sz="3600" dirty="0"/>
          </a:p>
        </p:txBody>
      </p:sp>
      <p:pic>
        <p:nvPicPr>
          <p:cNvPr id="2" name="Imagem 1" descr="Uma imagem contendo Logotipo&#10;&#10;O conteúdo gerado por IA pode estar incorreto.">
            <a:extLst>
              <a:ext uri="{FF2B5EF4-FFF2-40B4-BE49-F238E27FC236}">
                <a16:creationId xmlns:a16="http://schemas.microsoft.com/office/drawing/2014/main" id="{5D86CE67-3967-7F16-34E0-A3978090AAE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47673" y="5893136"/>
            <a:ext cx="1225613" cy="7239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95107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0CAD70C-913E-F544-8994-8829328568E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D8CF6ED-E8F4-0433-7AA6-FF3392F13D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375285"/>
            <a:ext cx="9870440" cy="1087755"/>
          </a:xfrm>
        </p:spPr>
        <p:txBody>
          <a:bodyPr>
            <a:normAutofit/>
          </a:bodyPr>
          <a:lstStyle/>
          <a:p>
            <a:r>
              <a:rPr lang="pt-BR" sz="3600" dirty="0">
                <a:latin typeface="+mn-lt"/>
              </a:rPr>
              <a:t>PROGRAMA DE QUALIFICAÇÃO CONTINUADA</a:t>
            </a:r>
          </a:p>
        </p:txBody>
      </p:sp>
      <p:pic>
        <p:nvPicPr>
          <p:cNvPr id="3" name="Picture 2" descr="Ponto de interrogação, Ponto de interrogação png | PNGEgg">
            <a:extLst>
              <a:ext uri="{FF2B5EF4-FFF2-40B4-BE49-F238E27FC236}">
                <a16:creationId xmlns:a16="http://schemas.microsoft.com/office/drawing/2014/main" id="{EA4EB09F-9BBB-3F44-075A-A57BC78D27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64800" y="314950"/>
            <a:ext cx="1144905" cy="11449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aixaDeTexto 4">
            <a:extLst>
              <a:ext uri="{FF2B5EF4-FFF2-40B4-BE49-F238E27FC236}">
                <a16:creationId xmlns:a16="http://schemas.microsoft.com/office/drawing/2014/main" id="{D28EB7D3-FBB0-3E5C-D4FB-F1B5A9E509DD}"/>
              </a:ext>
            </a:extLst>
          </p:cNvPr>
          <p:cNvSpPr txBox="1"/>
          <p:nvPr/>
        </p:nvSpPr>
        <p:spPr>
          <a:xfrm>
            <a:off x="521652" y="1619796"/>
            <a:ext cx="105156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pt-BR" sz="2400" dirty="0"/>
              <a:t>Pontuação das atividades</a:t>
            </a:r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id="{A6BA248F-8C03-2A1A-7034-51DB83EB758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000" y="2307595"/>
            <a:ext cx="11384280" cy="3493765"/>
          </a:xfrm>
          <a:prstGeom prst="rect">
            <a:avLst/>
          </a:prstGeom>
        </p:spPr>
      </p:pic>
      <p:pic>
        <p:nvPicPr>
          <p:cNvPr id="4" name="Imagem 3" descr="Uma imagem contendo Logotipo&#10;&#10;O conteúdo gerado por IA pode estar incorreto.">
            <a:extLst>
              <a:ext uri="{FF2B5EF4-FFF2-40B4-BE49-F238E27FC236}">
                <a16:creationId xmlns:a16="http://schemas.microsoft.com/office/drawing/2014/main" id="{E258B52B-39B3-1C32-F869-C97FA0A0F14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847673" y="5893136"/>
            <a:ext cx="1225613" cy="7239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8287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A52CCB-5A86-9FEA-9538-726921927C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65702"/>
            <a:ext cx="10515600" cy="1325563"/>
          </a:xfrm>
        </p:spPr>
        <p:txBody>
          <a:bodyPr/>
          <a:lstStyle/>
          <a:p>
            <a:r>
              <a:rPr lang="pt-BR" dirty="0" err="1">
                <a:latin typeface="+mn-lt"/>
              </a:rPr>
              <a:t>Cadprev</a:t>
            </a:r>
            <a:r>
              <a:rPr lang="pt-BR" dirty="0">
                <a:latin typeface="+mn-lt"/>
              </a:rPr>
              <a:t> Consultas públicas 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FD9F56E6-34FE-9517-8DFC-C835EBB7CA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56105"/>
            <a:ext cx="10515600" cy="4351338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pt-BR" sz="2400" dirty="0"/>
              <a:t>Os conselheiros contam com um importante instrumento de transparência: o Sistema de Informações dos Regimes Próprios de Previdência Social - CADPREV, plataforma oficial do Ministério da Previdência Social que disponibiliza diversas informações públicas sobre a gestão previdenciária dos entes federativos.</a:t>
            </a:r>
          </a:p>
          <a:p>
            <a:pPr algn="just">
              <a:lnSpc>
                <a:spcPct val="150000"/>
              </a:lnSpc>
            </a:pPr>
            <a:r>
              <a:rPr lang="pt-BR" sz="2400" dirty="0"/>
              <a:t>No endereço https://cadprev.previdencia.gov.br/</a:t>
            </a:r>
          </a:p>
        </p:txBody>
      </p:sp>
      <p:pic>
        <p:nvPicPr>
          <p:cNvPr id="4" name="Imagem 3" descr="Uma imagem contendo Logotipo&#10;&#10;O conteúdo gerado por IA pode estar incorreto.">
            <a:extLst>
              <a:ext uri="{FF2B5EF4-FFF2-40B4-BE49-F238E27FC236}">
                <a16:creationId xmlns:a16="http://schemas.microsoft.com/office/drawing/2014/main" id="{47BFB91D-91C2-5821-B8B9-B8EBC62673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47673" y="5893136"/>
            <a:ext cx="1225613" cy="723937"/>
          </a:xfrm>
          <a:prstGeom prst="rect">
            <a:avLst/>
          </a:prstGeom>
        </p:spPr>
      </p:pic>
      <p:pic>
        <p:nvPicPr>
          <p:cNvPr id="5" name="Imagem 4">
            <a:extLst>
              <a:ext uri="{FF2B5EF4-FFF2-40B4-BE49-F238E27FC236}">
                <a16:creationId xmlns:a16="http://schemas.microsoft.com/office/drawing/2014/main" id="{889130CC-E43C-EEF7-0047-2D1BD189F1C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936417" y="265702"/>
            <a:ext cx="1876525" cy="225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877235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5F4DCBE-7176-6F61-D271-0E2A707FCAC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01EE060-BF18-DE6E-9F65-32D58A5013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sz="4000" dirty="0" err="1">
                <a:latin typeface="+mn-lt"/>
              </a:rPr>
              <a:t>Cadprev</a:t>
            </a:r>
            <a:r>
              <a:rPr lang="pt-BR" sz="4000" dirty="0">
                <a:latin typeface="+mn-lt"/>
              </a:rPr>
              <a:t> Consultas públicas 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ED517432-4F24-D87B-63E6-E23AA49729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5160" y="1690688"/>
            <a:ext cx="10515600" cy="4351338"/>
          </a:xfrm>
        </p:spPr>
        <p:txBody>
          <a:bodyPr>
            <a:normAutofit fontScale="55000" lnSpcReduction="20000"/>
          </a:bodyPr>
          <a:lstStyle/>
          <a:p>
            <a:pPr algn="just">
              <a:lnSpc>
                <a:spcPct val="150000"/>
              </a:lnSpc>
            </a:pPr>
            <a:r>
              <a:rPr lang="pt-BR" dirty="0"/>
              <a:t> </a:t>
            </a:r>
            <a:r>
              <a:rPr lang="pt-BR" sz="3800" dirty="0"/>
              <a:t>Qualquer cidadão pode consultar os demonstrativos enviados pelos entes federativos e RPPS, nota atuarial, situação do Certificado de Regularidade Previdenciária - CRP, histórico do regime previdenciário, além de outras informações essenciais para acompanhar a saúde e a regularidade dos RPPS.</a:t>
            </a:r>
          </a:p>
          <a:p>
            <a:pPr algn="just">
              <a:lnSpc>
                <a:spcPct val="150000"/>
              </a:lnSpc>
            </a:pPr>
            <a:r>
              <a:rPr lang="pt-BR" sz="3800" dirty="0"/>
              <a:t>O acesso a esses dados fortalece o controle social, permite o monitoramento contínuo da gestão e incentiva a participação ativa de servidores, gestores e da sociedade.</a:t>
            </a:r>
          </a:p>
          <a:p>
            <a:pPr algn="just">
              <a:lnSpc>
                <a:spcPct val="150000"/>
              </a:lnSpc>
            </a:pPr>
            <a:r>
              <a:rPr lang="pt-BR" sz="3800" dirty="0"/>
              <a:t>Acesse </a:t>
            </a:r>
            <a:r>
              <a:rPr lang="pt-BR" sz="3800" dirty="0">
                <a:hlinkClick r:id="rId2"/>
              </a:rPr>
              <a:t>https://cadprev.previdencia.gov.br/</a:t>
            </a:r>
            <a:endParaRPr lang="pt-BR" sz="3800" dirty="0"/>
          </a:p>
          <a:p>
            <a:pPr marL="0" indent="0" algn="just">
              <a:lnSpc>
                <a:spcPct val="150000"/>
              </a:lnSpc>
              <a:buNone/>
            </a:pPr>
            <a:r>
              <a:rPr lang="pt-BR" sz="3800" dirty="0"/>
              <a:t>  Transparência que fortalece a previdência pública.</a:t>
            </a:r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982EDAC6-E2EE-1A7A-A02A-47300D0A237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936417" y="265702"/>
            <a:ext cx="1876525" cy="225183"/>
          </a:xfrm>
          <a:prstGeom prst="rect">
            <a:avLst/>
          </a:prstGeom>
        </p:spPr>
      </p:pic>
      <p:pic>
        <p:nvPicPr>
          <p:cNvPr id="5" name="Imagem 4" descr="Uma imagem contendo Logotipo&#10;&#10;O conteúdo gerado por IA pode estar incorreto.">
            <a:extLst>
              <a:ext uri="{FF2B5EF4-FFF2-40B4-BE49-F238E27FC236}">
                <a16:creationId xmlns:a16="http://schemas.microsoft.com/office/drawing/2014/main" id="{90736023-DA28-1F83-357E-A1E88093C5E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847673" y="5893136"/>
            <a:ext cx="1225613" cy="7239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178136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aixaDeTexto 5">
            <a:extLst>
              <a:ext uri="{FF2B5EF4-FFF2-40B4-BE49-F238E27FC236}">
                <a16:creationId xmlns:a16="http://schemas.microsoft.com/office/drawing/2014/main" id="{6EA9CABE-7DA1-5046-070D-FB0C673CF9EA}"/>
              </a:ext>
            </a:extLst>
          </p:cNvPr>
          <p:cNvSpPr txBox="1"/>
          <p:nvPr/>
        </p:nvSpPr>
        <p:spPr>
          <a:xfrm>
            <a:off x="1483360" y="490885"/>
            <a:ext cx="67604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400" dirty="0"/>
              <a:t>Como acessar as consultas públicas no </a:t>
            </a:r>
            <a:r>
              <a:rPr lang="pt-BR" sz="2400" dirty="0" err="1"/>
              <a:t>cadprev</a:t>
            </a:r>
            <a:r>
              <a:rPr lang="pt-BR" sz="2400" dirty="0"/>
              <a:t>?</a:t>
            </a:r>
          </a:p>
        </p:txBody>
      </p:sp>
      <p:pic>
        <p:nvPicPr>
          <p:cNvPr id="7" name="Imagem 6">
            <a:extLst>
              <a:ext uri="{FF2B5EF4-FFF2-40B4-BE49-F238E27FC236}">
                <a16:creationId xmlns:a16="http://schemas.microsoft.com/office/drawing/2014/main" id="{2CB80D08-9920-A7EA-FD8E-D51352FEEE5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936417" y="265702"/>
            <a:ext cx="1876525" cy="225183"/>
          </a:xfrm>
          <a:prstGeom prst="rect">
            <a:avLst/>
          </a:prstGeom>
        </p:spPr>
      </p:pic>
      <p:pic>
        <p:nvPicPr>
          <p:cNvPr id="9" name="Imagem 8" descr="Interface gráfica do usuário, Texto, Aplicativo, Email&#10;&#10;O conteúdo gerado por IA pode estar incorreto.">
            <a:extLst>
              <a:ext uri="{FF2B5EF4-FFF2-40B4-BE49-F238E27FC236}">
                <a16:creationId xmlns:a16="http://schemas.microsoft.com/office/drawing/2014/main" id="{DC30D198-42C7-ACD4-B440-3A682D13F1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8960" y="1199522"/>
            <a:ext cx="10525760" cy="4960416"/>
          </a:xfrm>
          <a:prstGeom prst="rect">
            <a:avLst/>
          </a:prstGeom>
        </p:spPr>
      </p:pic>
      <p:pic>
        <p:nvPicPr>
          <p:cNvPr id="10" name="Imagem 9" descr="Uma imagem contendo Logotipo&#10;&#10;O conteúdo gerado por IA pode estar incorreto.">
            <a:extLst>
              <a:ext uri="{FF2B5EF4-FFF2-40B4-BE49-F238E27FC236}">
                <a16:creationId xmlns:a16="http://schemas.microsoft.com/office/drawing/2014/main" id="{EE69477F-4565-9C32-99FE-C91849D09FA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847673" y="5893136"/>
            <a:ext cx="1225613" cy="7239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358216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4439A15-78FC-3BF9-E413-0BAA53B178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7080" y="1778000"/>
            <a:ext cx="10515600" cy="2946400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br>
              <a:rPr lang="pt-BR" sz="1800" dirty="0"/>
            </a:br>
            <a:br>
              <a:rPr lang="pt-BR" sz="1800" dirty="0"/>
            </a:br>
            <a:br>
              <a:rPr lang="pt-BR" sz="1800" dirty="0"/>
            </a:br>
            <a:r>
              <a:rPr lang="pt-BR" sz="2800" b="1" dirty="0">
                <a:latin typeface="+mn-lt"/>
              </a:rPr>
              <a:t>Auxilia na conformidade- </a:t>
            </a:r>
            <a:r>
              <a:rPr lang="pt-BR" sz="2800" dirty="0">
                <a:latin typeface="+mn-lt"/>
              </a:rPr>
              <a:t>Relatório e Governança Corporativa</a:t>
            </a:r>
            <a:br>
              <a:rPr lang="pt-BR" sz="2800" dirty="0">
                <a:latin typeface="+mn-lt"/>
              </a:rPr>
            </a:br>
            <a:r>
              <a:rPr lang="pt-BR" sz="2800" b="1" dirty="0">
                <a:latin typeface="+mn-lt"/>
              </a:rPr>
              <a:t>Entendimento do funcionamento do RPPS </a:t>
            </a:r>
            <a:r>
              <a:rPr lang="pt-BR" sz="2800" dirty="0">
                <a:latin typeface="+mn-lt"/>
              </a:rPr>
              <a:t>(mapeamento e manualização)</a:t>
            </a:r>
            <a:br>
              <a:rPr lang="pt-BR" sz="2800" dirty="0">
                <a:latin typeface="+mn-lt"/>
              </a:rPr>
            </a:br>
            <a:r>
              <a:rPr lang="pt-BR" sz="2800" b="1" dirty="0">
                <a:latin typeface="+mn-lt"/>
              </a:rPr>
              <a:t>Facilidade de acesso as informações  do RPPS </a:t>
            </a:r>
            <a:r>
              <a:rPr lang="pt-BR" sz="2800" dirty="0">
                <a:latin typeface="+mn-lt"/>
              </a:rPr>
              <a:t>( relatórios importantes que devem ser publicados no portal do ente federativo ou do RPPS</a:t>
            </a:r>
            <a:br>
              <a:rPr lang="pt-BR" sz="2800" dirty="0">
                <a:latin typeface="+mn-lt"/>
              </a:rPr>
            </a:br>
            <a:r>
              <a:rPr lang="pt-BR" sz="2800" dirty="0">
                <a:latin typeface="+mn-lt"/>
              </a:rPr>
              <a:t>O Pró-Gestão é mais que um certificado é o “comprovante” de boas práticas de gestão e governança</a:t>
            </a:r>
            <a:br>
              <a:rPr lang="pt-BR" sz="2800" dirty="0">
                <a:latin typeface="+mn-lt"/>
              </a:rPr>
            </a:br>
            <a:br>
              <a:rPr lang="pt-BR" sz="1800" dirty="0"/>
            </a:br>
            <a:br>
              <a:rPr lang="pt-BR" sz="1800" dirty="0"/>
            </a:br>
            <a:endParaRPr lang="pt-BR" sz="1800" dirty="0"/>
          </a:p>
        </p:txBody>
      </p:sp>
      <p:pic>
        <p:nvPicPr>
          <p:cNvPr id="3" name="Imagem 2" descr="Uma imagem contendo Logotipo&#10;&#10;O conteúdo gerado por IA pode estar incorreto.">
            <a:extLst>
              <a:ext uri="{FF2B5EF4-FFF2-40B4-BE49-F238E27FC236}">
                <a16:creationId xmlns:a16="http://schemas.microsoft.com/office/drawing/2014/main" id="{7778CF9C-2A30-746C-D18A-1A4021E29F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47673" y="5893136"/>
            <a:ext cx="1225613" cy="723937"/>
          </a:xfrm>
          <a:prstGeom prst="rect">
            <a:avLst/>
          </a:prstGeom>
        </p:spPr>
      </p:pic>
      <p:pic>
        <p:nvPicPr>
          <p:cNvPr id="4" name="Imagem 3">
            <a:extLst>
              <a:ext uri="{FF2B5EF4-FFF2-40B4-BE49-F238E27FC236}">
                <a16:creationId xmlns:a16="http://schemas.microsoft.com/office/drawing/2014/main" id="{9C4757EF-60FA-E8A5-7AA5-96FE078D0A0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936417" y="265702"/>
            <a:ext cx="1876525" cy="225183"/>
          </a:xfrm>
          <a:prstGeom prst="rect">
            <a:avLst/>
          </a:prstGeom>
        </p:spPr>
      </p:pic>
      <p:sp>
        <p:nvSpPr>
          <p:cNvPr id="5" name="CaixaDeTexto 4">
            <a:extLst>
              <a:ext uri="{FF2B5EF4-FFF2-40B4-BE49-F238E27FC236}">
                <a16:creationId xmlns:a16="http://schemas.microsoft.com/office/drawing/2014/main" id="{D10D2537-4848-A7F2-4B72-9E1C5BEAC307}"/>
              </a:ext>
            </a:extLst>
          </p:cNvPr>
          <p:cNvSpPr txBox="1"/>
          <p:nvPr/>
        </p:nvSpPr>
        <p:spPr>
          <a:xfrm>
            <a:off x="502410" y="834802"/>
            <a:ext cx="1131053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3600" dirty="0"/>
              <a:t>Pró-Gestão RPPS – Por que os conselhos devem apoiar?</a:t>
            </a:r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FFB92623-E7FD-2F2D-B193-677D2ADF01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16544" y="4978368"/>
            <a:ext cx="1829536" cy="1829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7405804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30D19EE-4052-70AF-B5ED-EBEC167DBD6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>
            <a:extLst>
              <a:ext uri="{FF2B5EF4-FFF2-40B4-BE49-F238E27FC236}">
                <a16:creationId xmlns:a16="http://schemas.microsoft.com/office/drawing/2014/main" id="{2B3EEA9E-724D-8E18-78DD-A147BBA4D55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936417" y="265702"/>
            <a:ext cx="1876525" cy="225183"/>
          </a:xfrm>
          <a:prstGeom prst="rect">
            <a:avLst/>
          </a:prstGeom>
        </p:spPr>
      </p:pic>
      <p:sp>
        <p:nvSpPr>
          <p:cNvPr id="3" name="CaixaDeTexto 2">
            <a:extLst>
              <a:ext uri="{FF2B5EF4-FFF2-40B4-BE49-F238E27FC236}">
                <a16:creationId xmlns:a16="http://schemas.microsoft.com/office/drawing/2014/main" id="{5F540E13-B90C-83E6-67F5-056A1B481E85}"/>
              </a:ext>
            </a:extLst>
          </p:cNvPr>
          <p:cNvSpPr txBox="1"/>
          <p:nvPr/>
        </p:nvSpPr>
        <p:spPr>
          <a:xfrm>
            <a:off x="638794" y="360819"/>
            <a:ext cx="962152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t-BR" sz="2400" b="1" dirty="0"/>
              <a:t>ENTIDADES CERTIFICADORAS DO PROFISSIONAIS</a:t>
            </a:r>
          </a:p>
          <a:p>
            <a:pPr algn="ctr"/>
            <a:r>
              <a:rPr lang="pt-BR" sz="2400" b="1" dirty="0"/>
              <a:t> relação com os contatos está publicada no portal da previdência</a:t>
            </a:r>
          </a:p>
        </p:txBody>
      </p:sp>
      <p:pic>
        <p:nvPicPr>
          <p:cNvPr id="5" name="Picture 6">
            <a:extLst>
              <a:ext uri="{FF2B5EF4-FFF2-40B4-BE49-F238E27FC236}">
                <a16:creationId xmlns:a16="http://schemas.microsoft.com/office/drawing/2014/main" id="{1893B8CA-EA97-C7F2-1456-2A72CF187CE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42" y="1411876"/>
            <a:ext cx="4084320" cy="812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ABIPEM">
            <a:extLst>
              <a:ext uri="{FF2B5EF4-FFF2-40B4-BE49-F238E27FC236}">
                <a16:creationId xmlns:a16="http://schemas.microsoft.com/office/drawing/2014/main" id="{290AF924-05B5-4643-EE66-10B1AFAA78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66" y="3565796"/>
            <a:ext cx="2874134" cy="712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Imagem 6">
            <a:extLst>
              <a:ext uri="{FF2B5EF4-FFF2-40B4-BE49-F238E27FC236}">
                <a16:creationId xmlns:a16="http://schemas.microsoft.com/office/drawing/2014/main" id="{45771A93-1331-279E-95C6-A8095C3746D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9794" y="2531313"/>
            <a:ext cx="2562225" cy="604061"/>
          </a:xfrm>
          <a:prstGeom prst="rect">
            <a:avLst/>
          </a:prstGeom>
        </p:spPr>
      </p:pic>
      <p:sp>
        <p:nvSpPr>
          <p:cNvPr id="8" name="CaixaDeTexto 7">
            <a:extLst>
              <a:ext uri="{FF2B5EF4-FFF2-40B4-BE49-F238E27FC236}">
                <a16:creationId xmlns:a16="http://schemas.microsoft.com/office/drawing/2014/main" id="{83A6EC94-C0B1-0D3C-D146-61B433A3F496}"/>
              </a:ext>
            </a:extLst>
          </p:cNvPr>
          <p:cNvSpPr txBox="1"/>
          <p:nvPr/>
        </p:nvSpPr>
        <p:spPr>
          <a:xfrm>
            <a:off x="5600170" y="1516006"/>
            <a:ext cx="523434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000" dirty="0"/>
              <a:t>Provas, Provas, Títulos e Experiência</a:t>
            </a:r>
          </a:p>
          <a:p>
            <a:r>
              <a:rPr lang="pt-BR" sz="2000" dirty="0"/>
              <a:t>Programa de Qualificação Continuada</a:t>
            </a:r>
          </a:p>
        </p:txBody>
      </p:sp>
      <p:sp>
        <p:nvSpPr>
          <p:cNvPr id="9" name="Seta: para a Direita 8">
            <a:extLst>
              <a:ext uri="{FF2B5EF4-FFF2-40B4-BE49-F238E27FC236}">
                <a16:creationId xmlns:a16="http://schemas.microsoft.com/office/drawing/2014/main" id="{B4B52939-EECC-6DC7-7089-B7BD4521FC24}"/>
              </a:ext>
            </a:extLst>
          </p:cNvPr>
          <p:cNvSpPr/>
          <p:nvPr/>
        </p:nvSpPr>
        <p:spPr>
          <a:xfrm>
            <a:off x="4289475" y="1656854"/>
            <a:ext cx="978408" cy="320582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1" name="Seta: para a Direita 10">
            <a:extLst>
              <a:ext uri="{FF2B5EF4-FFF2-40B4-BE49-F238E27FC236}">
                <a16:creationId xmlns:a16="http://schemas.microsoft.com/office/drawing/2014/main" id="{392520BC-B8F0-F6B5-3786-C4E56979C873}"/>
              </a:ext>
            </a:extLst>
          </p:cNvPr>
          <p:cNvSpPr/>
          <p:nvPr/>
        </p:nvSpPr>
        <p:spPr>
          <a:xfrm>
            <a:off x="3502120" y="2635177"/>
            <a:ext cx="978408" cy="320582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3" name="CaixaDeTexto 12">
            <a:extLst>
              <a:ext uri="{FF2B5EF4-FFF2-40B4-BE49-F238E27FC236}">
                <a16:creationId xmlns:a16="http://schemas.microsoft.com/office/drawing/2014/main" id="{103CFE0F-6DA0-BECD-F526-B9F3BE8CCFC6}"/>
              </a:ext>
            </a:extLst>
          </p:cNvPr>
          <p:cNvSpPr txBox="1"/>
          <p:nvPr/>
        </p:nvSpPr>
        <p:spPr>
          <a:xfrm>
            <a:off x="4990629" y="2479400"/>
            <a:ext cx="609600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2000" dirty="0"/>
              <a:t>Provas, Provas, Títulos e Experiência</a:t>
            </a:r>
          </a:p>
          <a:p>
            <a:r>
              <a:rPr lang="pt-BR" sz="2000" dirty="0"/>
              <a:t>Programa de Qualificação Continuada</a:t>
            </a:r>
          </a:p>
        </p:txBody>
      </p:sp>
      <p:sp>
        <p:nvSpPr>
          <p:cNvPr id="14" name="Seta: para a Direita 13">
            <a:extLst>
              <a:ext uri="{FF2B5EF4-FFF2-40B4-BE49-F238E27FC236}">
                <a16:creationId xmlns:a16="http://schemas.microsoft.com/office/drawing/2014/main" id="{374A8BEA-0347-D9DD-32A1-E54335E3CA43}"/>
              </a:ext>
            </a:extLst>
          </p:cNvPr>
          <p:cNvSpPr/>
          <p:nvPr/>
        </p:nvSpPr>
        <p:spPr>
          <a:xfrm>
            <a:off x="3490447" y="3802659"/>
            <a:ext cx="978408" cy="320582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6" name="CaixaDeTexto 15">
            <a:extLst>
              <a:ext uri="{FF2B5EF4-FFF2-40B4-BE49-F238E27FC236}">
                <a16:creationId xmlns:a16="http://schemas.microsoft.com/office/drawing/2014/main" id="{803B71C8-CBB2-40EA-4D93-31C0D273F8A7}"/>
              </a:ext>
            </a:extLst>
          </p:cNvPr>
          <p:cNvSpPr txBox="1"/>
          <p:nvPr/>
        </p:nvSpPr>
        <p:spPr>
          <a:xfrm>
            <a:off x="4675147" y="3530349"/>
            <a:ext cx="609600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1800" dirty="0"/>
              <a:t>Provas, Provas, Títulos e Experiência</a:t>
            </a:r>
          </a:p>
          <a:p>
            <a:r>
              <a:rPr lang="pt-BR" dirty="0"/>
              <a:t>Curso de Capacitação Profissional-CCP</a:t>
            </a:r>
          </a:p>
          <a:p>
            <a:r>
              <a:rPr lang="pt-BR" sz="1800" dirty="0"/>
              <a:t>Curso de Atualização Profissional-CAP</a:t>
            </a:r>
          </a:p>
        </p:txBody>
      </p:sp>
      <p:pic>
        <p:nvPicPr>
          <p:cNvPr id="1026" name="Picture 2" descr="Logo">
            <a:extLst>
              <a:ext uri="{FF2B5EF4-FFF2-40B4-BE49-F238E27FC236}">
                <a16:creationId xmlns:a16="http://schemas.microsoft.com/office/drawing/2014/main" id="{91003F99-F970-663F-3AD9-29D238C95D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511" y="4561266"/>
            <a:ext cx="2779986" cy="8515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Seta: para a Direita 16">
            <a:extLst>
              <a:ext uri="{FF2B5EF4-FFF2-40B4-BE49-F238E27FC236}">
                <a16:creationId xmlns:a16="http://schemas.microsoft.com/office/drawing/2014/main" id="{32D0C643-D03D-4C20-14C8-E02A9CB4BA58}"/>
              </a:ext>
            </a:extLst>
          </p:cNvPr>
          <p:cNvSpPr/>
          <p:nvPr/>
        </p:nvSpPr>
        <p:spPr>
          <a:xfrm>
            <a:off x="3502120" y="4879831"/>
            <a:ext cx="978408" cy="320582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9" name="CaixaDeTexto 18">
            <a:extLst>
              <a:ext uri="{FF2B5EF4-FFF2-40B4-BE49-F238E27FC236}">
                <a16:creationId xmlns:a16="http://schemas.microsoft.com/office/drawing/2014/main" id="{9E40AC2C-9146-0374-2252-F312D91E2816}"/>
              </a:ext>
            </a:extLst>
          </p:cNvPr>
          <p:cNvSpPr txBox="1"/>
          <p:nvPr/>
        </p:nvSpPr>
        <p:spPr>
          <a:xfrm>
            <a:off x="4821151" y="4663863"/>
            <a:ext cx="6096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dirty="0"/>
              <a:t>Curso de Capacitação Profissional-CCP</a:t>
            </a:r>
          </a:p>
          <a:p>
            <a:r>
              <a:rPr lang="pt-BR" sz="1800" dirty="0"/>
              <a:t>Curso de Atualização Profissional-CAP</a:t>
            </a:r>
          </a:p>
        </p:txBody>
      </p:sp>
      <p:pic>
        <p:nvPicPr>
          <p:cNvPr id="1028" name="Picture 4" descr="ICDS - Instituto Connect de Direito Social">
            <a:extLst>
              <a:ext uri="{FF2B5EF4-FFF2-40B4-BE49-F238E27FC236}">
                <a16:creationId xmlns:a16="http://schemas.microsoft.com/office/drawing/2014/main" id="{69C6F87E-7C37-BD8C-BE00-C154D23FFC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147" y="5566986"/>
            <a:ext cx="2240244" cy="11868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CaixaDeTexto 20">
            <a:extLst>
              <a:ext uri="{FF2B5EF4-FFF2-40B4-BE49-F238E27FC236}">
                <a16:creationId xmlns:a16="http://schemas.microsoft.com/office/drawing/2014/main" id="{9D0AD930-7345-AFE8-1577-D44CD10C30BA}"/>
              </a:ext>
            </a:extLst>
          </p:cNvPr>
          <p:cNvSpPr txBox="1"/>
          <p:nvPr/>
        </p:nvSpPr>
        <p:spPr>
          <a:xfrm>
            <a:off x="4821151" y="5734226"/>
            <a:ext cx="6096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dirty="0"/>
              <a:t>Curso de Capacitação Profissional-CCP</a:t>
            </a:r>
          </a:p>
          <a:p>
            <a:r>
              <a:rPr lang="pt-BR" sz="1800" dirty="0"/>
              <a:t>Curso de Atualização Profissional-CAP</a:t>
            </a:r>
          </a:p>
        </p:txBody>
      </p:sp>
      <p:sp>
        <p:nvSpPr>
          <p:cNvPr id="22" name="Seta: para a Direita 21">
            <a:extLst>
              <a:ext uri="{FF2B5EF4-FFF2-40B4-BE49-F238E27FC236}">
                <a16:creationId xmlns:a16="http://schemas.microsoft.com/office/drawing/2014/main" id="{0802A065-0A0F-CA18-5F51-C6557AB6FFA9}"/>
              </a:ext>
            </a:extLst>
          </p:cNvPr>
          <p:cNvSpPr/>
          <p:nvPr/>
        </p:nvSpPr>
        <p:spPr>
          <a:xfrm>
            <a:off x="3311067" y="5888080"/>
            <a:ext cx="978408" cy="320582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2" name="Imagem 1" descr="Uma imagem contendo Logotipo&#10;&#10;O conteúdo gerado por IA pode estar incorreto.">
            <a:extLst>
              <a:ext uri="{FF2B5EF4-FFF2-40B4-BE49-F238E27FC236}">
                <a16:creationId xmlns:a16="http://schemas.microsoft.com/office/drawing/2014/main" id="{04E2209D-9EE8-4BAD-5A57-1A09E780536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847673" y="5893136"/>
            <a:ext cx="1225613" cy="7239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0107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MENTES GRANDIOSAS | O verdadeiro fracasso não está em tentar e errar ...">
            <a:extLst>
              <a:ext uri="{FF2B5EF4-FFF2-40B4-BE49-F238E27FC236}">
                <a16:creationId xmlns:a16="http://schemas.microsoft.com/office/drawing/2014/main" id="{CDE323FE-7F6F-580F-C2FB-A2099725FB7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id="{BCE3D960-6201-9C04-F316-146B7B1299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1512" y="762000"/>
            <a:ext cx="4514850" cy="5638800"/>
          </a:xfrm>
          <a:prstGeom prst="rect">
            <a:avLst/>
          </a:prstGeom>
        </p:spPr>
      </p:pic>
      <p:sp>
        <p:nvSpPr>
          <p:cNvPr id="2" name="CaixaDeTexto 1">
            <a:extLst>
              <a:ext uri="{FF2B5EF4-FFF2-40B4-BE49-F238E27FC236}">
                <a16:creationId xmlns:a16="http://schemas.microsoft.com/office/drawing/2014/main" id="{9AB0B077-7D50-C8C4-D00C-2CF7E71AEF62}"/>
              </a:ext>
            </a:extLst>
          </p:cNvPr>
          <p:cNvSpPr txBox="1"/>
          <p:nvPr/>
        </p:nvSpPr>
        <p:spPr>
          <a:xfrm>
            <a:off x="6482956" y="752734"/>
            <a:ext cx="3756606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400" dirty="0"/>
              <a:t>Ter ou não ter certificação?</a:t>
            </a:r>
          </a:p>
          <a:p>
            <a:endParaRPr lang="pt-BR" dirty="0"/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B44E44C2-DDAB-FB46-A040-E6409AEA6C5E}"/>
              </a:ext>
            </a:extLst>
          </p:cNvPr>
          <p:cNvSpPr txBox="1"/>
          <p:nvPr/>
        </p:nvSpPr>
        <p:spPr>
          <a:xfrm>
            <a:off x="5867577" y="1591793"/>
            <a:ext cx="6096000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t-BR" sz="2000" b="1" dirty="0">
                <a:solidFill>
                  <a:srgbClr val="000000"/>
                </a:solidFill>
                <a:ea typeface="Calibri"/>
                <a:cs typeface="Calibri"/>
                <a:sym typeface="Calibri"/>
              </a:rPr>
              <a:t>Pró-Gestão no Fortalecimento dos RPPS-Excelência na gestão</a:t>
            </a:r>
          </a:p>
          <a:p>
            <a:pPr algn="ctr"/>
            <a:r>
              <a:rPr lang="pt-BR" sz="2000" dirty="0"/>
              <a:t>transformando a gestão em legado</a:t>
            </a:r>
          </a:p>
          <a:p>
            <a:pPr algn="ctr"/>
            <a:r>
              <a:rPr lang="pt-BR" sz="2000" b="1" dirty="0">
                <a:solidFill>
                  <a:srgbClr val="000000"/>
                </a:solidFill>
                <a:ea typeface="Calibri"/>
                <a:cs typeface="Calibri"/>
                <a:sym typeface="Calibri"/>
              </a:rPr>
              <a:t>Certificação Profissional</a:t>
            </a:r>
          </a:p>
          <a:p>
            <a:pPr algn="ctr"/>
            <a:r>
              <a:rPr lang="pt-BR" sz="2000" b="1" dirty="0">
                <a:solidFill>
                  <a:srgbClr val="000000"/>
                </a:solidFill>
                <a:ea typeface="Calibri"/>
                <a:cs typeface="Calibri"/>
                <a:sym typeface="Calibri"/>
              </a:rPr>
              <a:t>Qualificação, cuidando do seu patrimônio, do seu futuro </a:t>
            </a:r>
            <a:endParaRPr lang="pt-BR" sz="2000" dirty="0"/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A78C5C41-2F8E-5A9C-968D-4FBCA9AF25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36864" y="3659532"/>
            <a:ext cx="2240280" cy="224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Imagem 2" descr="Uma imagem contendo Logotipo&#10;&#10;O conteúdo gerado por IA pode estar incorreto.">
            <a:extLst>
              <a:ext uri="{FF2B5EF4-FFF2-40B4-BE49-F238E27FC236}">
                <a16:creationId xmlns:a16="http://schemas.microsoft.com/office/drawing/2014/main" id="{09575665-0764-4CBA-FA14-E035406C475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847673" y="5893136"/>
            <a:ext cx="1225613" cy="723937"/>
          </a:xfrm>
          <a:prstGeom prst="rect">
            <a:avLst/>
          </a:prstGeom>
        </p:spPr>
      </p:pic>
      <p:pic>
        <p:nvPicPr>
          <p:cNvPr id="8" name="Imagem 7" descr="Uma imagem contendo Forma&#10;&#10;Descrição gerada automaticamente">
            <a:extLst>
              <a:ext uri="{FF2B5EF4-FFF2-40B4-BE49-F238E27FC236}">
                <a16:creationId xmlns:a16="http://schemas.microsoft.com/office/drawing/2014/main" id="{71C42609-636A-AE2D-2C9C-6A3C2E05F03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2956" y="3659532"/>
            <a:ext cx="2060548" cy="2060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5741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61FF056-F203-2738-CDA1-264978F2F5E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6772FDE1-CE13-4F56-4017-1238DB8499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A2F3EFF-9904-46D8-B353-A03427DBF4F0}" type="slidenum">
              <a:rPr lang="pt-BR" smtClean="0"/>
              <a:pPr>
                <a:defRPr/>
              </a:pPr>
              <a:t>3</a:t>
            </a:fld>
            <a:endParaRPr lang="pt-BR" dirty="0"/>
          </a:p>
        </p:txBody>
      </p:sp>
      <p:sp>
        <p:nvSpPr>
          <p:cNvPr id="5" name="Retângulo 4">
            <a:extLst>
              <a:ext uri="{FF2B5EF4-FFF2-40B4-BE49-F238E27FC236}">
                <a16:creationId xmlns:a16="http://schemas.microsoft.com/office/drawing/2014/main" id="{29ED7ED0-B007-68CE-49DD-CF1507B5AE93}"/>
              </a:ext>
            </a:extLst>
          </p:cNvPr>
          <p:cNvSpPr/>
          <p:nvPr/>
        </p:nvSpPr>
        <p:spPr>
          <a:xfrm>
            <a:off x="500584" y="240927"/>
            <a:ext cx="10730408" cy="66787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pt-BR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pt-BR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pt-BR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CERTIFICAÇÕES: Pilares da Profissionalização dos RPPS</a:t>
            </a:r>
            <a:endParaRPr lang="pt-BR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/>
            <a:endParaRPr lang="pt-BR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anose="02020603050405020304" pitchFamily="18" charset="0"/>
            </a:endParaRPr>
          </a:p>
          <a:p>
            <a:pPr marL="342900" indent="-342900" algn="just">
              <a:buFont typeface="Wingdings" panose="05000000000000000000" pitchFamily="2" charset="2"/>
              <a:buChar char="ü"/>
            </a:pPr>
            <a:endParaRPr lang="pt-BR" sz="2000" b="1" u="sng" dirty="0">
              <a:cs typeface="Times New Roman" panose="02020603050405020304" pitchFamily="18" charset="0"/>
            </a:endParaRPr>
          </a:p>
          <a:p>
            <a:pPr marL="342900" indent="-342900" algn="just">
              <a:buFont typeface="Wingdings" panose="05000000000000000000" pitchFamily="2" charset="2"/>
              <a:buChar char="v"/>
            </a:pPr>
            <a:r>
              <a:rPr lang="pt-BR" sz="2400" u="sng" dirty="0">
                <a:cs typeface="Times New Roman" panose="02020603050405020304" pitchFamily="18" charset="0"/>
              </a:rPr>
              <a:t>Certificação Profissional</a:t>
            </a:r>
            <a:r>
              <a:rPr lang="pt-BR" sz="2400" dirty="0">
                <a:cs typeface="Times New Roman" panose="02020603050405020304" pitchFamily="18" charset="0"/>
              </a:rPr>
              <a:t>: </a:t>
            </a: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pt-BR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proporciona a qualificação técnica aos dirigentes, conselheiros, gestores de recursos e membros do comitê de investimentos que participam da gestão e governança desses Regimes.</a:t>
            </a:r>
          </a:p>
          <a:p>
            <a:pPr marL="342900" indent="-342900" algn="just">
              <a:buFont typeface="Wingdings" panose="05000000000000000000" pitchFamily="2" charset="2"/>
              <a:buChar char="ü"/>
            </a:pPr>
            <a:endParaRPr lang="pt-BR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anose="02020603050405020304" pitchFamily="18" charset="0"/>
            </a:endParaRPr>
          </a:p>
          <a:p>
            <a:pPr marL="342900" indent="-342900" algn="just">
              <a:buFont typeface="Wingdings" panose="05000000000000000000" pitchFamily="2" charset="2"/>
              <a:buChar char="v"/>
            </a:pPr>
            <a:r>
              <a:rPr lang="pt-BR" sz="2400" dirty="0">
                <a:cs typeface="Times New Roman" panose="02020603050405020304" pitchFamily="18" charset="0"/>
              </a:rPr>
              <a:t>JUNTAS, são os pilares da profissionalização da gestão dos RPPS, como instrumento para que o RPPS cumpra seu objeto de conceder e pagar os benefícios aos segurados, com sustentabilidade, uso eficiente dos recursos e transparência da gestão a todos os interessados. </a:t>
            </a:r>
          </a:p>
          <a:p>
            <a:pPr algn="just"/>
            <a:endParaRPr lang="pt-BR" sz="2000" i="1" dirty="0">
              <a:cs typeface="Times New Roman" panose="02020603050405020304" pitchFamily="18" charset="0"/>
            </a:endParaRPr>
          </a:p>
          <a:p>
            <a:pPr algn="ctr"/>
            <a:endParaRPr lang="pt-BR" sz="2000" b="1" u="sng" dirty="0"/>
          </a:p>
          <a:p>
            <a:pPr marL="342900" indent="-342900" algn="just">
              <a:buFont typeface="Wingdings" panose="05000000000000000000" pitchFamily="2" charset="2"/>
              <a:buChar char="ü"/>
            </a:pPr>
            <a:endParaRPr lang="pt-BR" sz="1600" b="1" dirty="0"/>
          </a:p>
          <a:p>
            <a:pPr algn="ctr"/>
            <a:endParaRPr lang="pt-BR" sz="2000" b="1" u="sng" dirty="0"/>
          </a:p>
        </p:txBody>
      </p:sp>
      <p:pic>
        <p:nvPicPr>
          <p:cNvPr id="3" name="Imagem 2" descr="Uma imagem contendo Logotipo&#10;&#10;O conteúdo gerado por IA pode estar incorreto.">
            <a:extLst>
              <a:ext uri="{FF2B5EF4-FFF2-40B4-BE49-F238E27FC236}">
                <a16:creationId xmlns:a16="http://schemas.microsoft.com/office/drawing/2014/main" id="{700C5F65-CBE8-C2D8-D255-9EB1E168B9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47673" y="5893136"/>
            <a:ext cx="1225613" cy="723937"/>
          </a:xfrm>
          <a:prstGeom prst="rect">
            <a:avLst/>
          </a:prstGeom>
        </p:spPr>
      </p:pic>
      <p:pic>
        <p:nvPicPr>
          <p:cNvPr id="2" name="Imagem 1">
            <a:extLst>
              <a:ext uri="{FF2B5EF4-FFF2-40B4-BE49-F238E27FC236}">
                <a16:creationId xmlns:a16="http://schemas.microsoft.com/office/drawing/2014/main" id="{B439425B-AC85-1668-234E-A7431210F43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936417" y="265702"/>
            <a:ext cx="1876525" cy="225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65187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>
            <a:extLst>
              <a:ext uri="{FF2B5EF4-FFF2-40B4-BE49-F238E27FC236}">
                <a16:creationId xmlns:a16="http://schemas.microsoft.com/office/drawing/2014/main" id="{CCB1C71B-3F56-180C-53F0-38E3F78D597D}"/>
              </a:ext>
            </a:extLst>
          </p:cNvPr>
          <p:cNvSpPr txBox="1"/>
          <p:nvPr/>
        </p:nvSpPr>
        <p:spPr>
          <a:xfrm>
            <a:off x="801403" y="389714"/>
            <a:ext cx="777363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600" dirty="0"/>
              <a:t>Exemplo de quem faz quando quer!</a:t>
            </a:r>
          </a:p>
          <a:p>
            <a:r>
              <a:rPr lang="pt-BR" sz="3600" dirty="0"/>
              <a:t>Perseverança e Foco</a:t>
            </a:r>
          </a:p>
          <a:p>
            <a:endParaRPr lang="pt-BR" dirty="0"/>
          </a:p>
        </p:txBody>
      </p:sp>
      <p:pic>
        <p:nvPicPr>
          <p:cNvPr id="1026" name="Picture 2" descr="Logo daPrevidência de Sinop">
            <a:extLst>
              <a:ext uri="{FF2B5EF4-FFF2-40B4-BE49-F238E27FC236}">
                <a16:creationId xmlns:a16="http://schemas.microsoft.com/office/drawing/2014/main" id="{AA5128D9-B3D0-7AD3-3A58-B9D9401502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250738">
            <a:off x="988338" y="2188070"/>
            <a:ext cx="3521565" cy="12525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Imagem 4">
            <a:extLst>
              <a:ext uri="{FF2B5EF4-FFF2-40B4-BE49-F238E27FC236}">
                <a16:creationId xmlns:a16="http://schemas.microsoft.com/office/drawing/2014/main" id="{0FE335AD-9494-2170-568F-E0F19E7CB8C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936417" y="265702"/>
            <a:ext cx="1876525" cy="225183"/>
          </a:xfrm>
          <a:prstGeom prst="rect">
            <a:avLst/>
          </a:prstGeom>
        </p:spPr>
      </p:pic>
      <p:pic>
        <p:nvPicPr>
          <p:cNvPr id="6" name="Imagem 5" descr="Uma imagem contendo Logotipo&#10;&#10;O conteúdo gerado por IA pode estar incorreto.">
            <a:extLst>
              <a:ext uri="{FF2B5EF4-FFF2-40B4-BE49-F238E27FC236}">
                <a16:creationId xmlns:a16="http://schemas.microsoft.com/office/drawing/2014/main" id="{64EF85F8-AA4B-215D-E2C8-26D9BA8D2B4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847673" y="5893136"/>
            <a:ext cx="1225613" cy="723937"/>
          </a:xfrm>
          <a:prstGeom prst="rect">
            <a:avLst/>
          </a:prstGeom>
        </p:spPr>
      </p:pic>
      <p:sp>
        <p:nvSpPr>
          <p:cNvPr id="7" name="CaixaDeTexto 6">
            <a:extLst>
              <a:ext uri="{FF2B5EF4-FFF2-40B4-BE49-F238E27FC236}">
                <a16:creationId xmlns:a16="http://schemas.microsoft.com/office/drawing/2014/main" id="{4F067D7E-7083-9D09-358E-140168DB2278}"/>
              </a:ext>
            </a:extLst>
          </p:cNvPr>
          <p:cNvSpPr txBox="1"/>
          <p:nvPr/>
        </p:nvSpPr>
        <p:spPr>
          <a:xfrm>
            <a:off x="2255584" y="3580453"/>
            <a:ext cx="859209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dirty="0"/>
              <a:t>8 membros titulares no conselho deliberativo</a:t>
            </a:r>
          </a:p>
          <a:p>
            <a:r>
              <a:rPr lang="pt-BR" sz="2400" dirty="0"/>
              <a:t>4 membros no conselho fiscal</a:t>
            </a:r>
          </a:p>
          <a:p>
            <a:r>
              <a:rPr lang="pt-BR" sz="2400" b="1" dirty="0"/>
              <a:t>TODOS CERTIFICADOS!</a:t>
            </a:r>
          </a:p>
          <a:p>
            <a:endParaRPr lang="pt-BR" sz="2400" dirty="0"/>
          </a:p>
          <a:p>
            <a:r>
              <a:rPr lang="pt-BR" sz="2400" dirty="0"/>
              <a:t>SINOP é o primeiro ente federativo e médio porte a conquistar</a:t>
            </a:r>
          </a:p>
          <a:p>
            <a:r>
              <a:rPr lang="pt-BR" sz="2400" dirty="0"/>
              <a:t> o nível máximo do Pro-Gestão.</a:t>
            </a:r>
          </a:p>
          <a:p>
            <a:r>
              <a:rPr lang="pt-BR" sz="2400" dirty="0"/>
              <a:t>SINOP-MT – nível IV Pro-Gestão</a:t>
            </a:r>
          </a:p>
        </p:txBody>
      </p:sp>
      <p:pic>
        <p:nvPicPr>
          <p:cNvPr id="8" name="Imagem 7" descr="Uma imagem contendo Forma&#10;&#10;Descrição gerada automaticamente">
            <a:extLst>
              <a:ext uri="{FF2B5EF4-FFF2-40B4-BE49-F238E27FC236}">
                <a16:creationId xmlns:a16="http://schemas.microsoft.com/office/drawing/2014/main" id="{7681F127-1894-703E-FAEA-30E97F973EB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4236" y="3082104"/>
            <a:ext cx="1285466" cy="1285466"/>
          </a:xfrm>
          <a:prstGeom prst="rect">
            <a:avLst/>
          </a:prstGeom>
        </p:spPr>
      </p:pic>
      <p:pic>
        <p:nvPicPr>
          <p:cNvPr id="9" name="Picture 2">
            <a:extLst>
              <a:ext uri="{FF2B5EF4-FFF2-40B4-BE49-F238E27FC236}">
                <a16:creationId xmlns:a16="http://schemas.microsoft.com/office/drawing/2014/main" id="{3821DB33-0E00-C715-813A-215FDC46EA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88400" y="3219553"/>
            <a:ext cx="1148017" cy="11480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0668396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65128C8-57DE-CCF5-7F43-CC448E908E1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003804E9-7EDD-27E7-51DB-C6E9322571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842" y="1773491"/>
            <a:ext cx="1569661" cy="15696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CaixaDeTexto 12">
            <a:extLst>
              <a:ext uri="{FF2B5EF4-FFF2-40B4-BE49-F238E27FC236}">
                <a16:creationId xmlns:a16="http://schemas.microsoft.com/office/drawing/2014/main" id="{C5EFD3BB-90B9-F3BD-876B-33B31B34A903}"/>
              </a:ext>
            </a:extLst>
          </p:cNvPr>
          <p:cNvSpPr txBox="1"/>
          <p:nvPr/>
        </p:nvSpPr>
        <p:spPr>
          <a:xfrm>
            <a:off x="3134939" y="2955895"/>
            <a:ext cx="6096000" cy="30469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t-BR" sz="2400" b="1" dirty="0"/>
              <a:t> Márcia Paes Caldas</a:t>
            </a:r>
          </a:p>
          <a:p>
            <a:pPr algn="ctr"/>
            <a:r>
              <a:rPr lang="pt-BR" sz="2400" dirty="0"/>
              <a:t>Secretária-Executiva da Comissão de Credenciamento e Avaliação do Pró-Gestão e da Comissão da Certificação dos Profissionais de RPPS</a:t>
            </a:r>
          </a:p>
          <a:p>
            <a:pPr algn="ctr"/>
            <a:r>
              <a:rPr lang="pt-BR" sz="2400" dirty="0"/>
              <a:t>Chefe da Seção das Certificações Profissionais e Institucionais dos RPPS</a:t>
            </a:r>
          </a:p>
          <a:p>
            <a:pPr algn="ctr"/>
            <a:r>
              <a:rPr lang="pt-BR" sz="2400" dirty="0"/>
              <a:t>Ministério da </a:t>
            </a:r>
            <a:r>
              <a:rPr lang="pt-BR" sz="2400"/>
              <a:t>Previdência Social</a:t>
            </a:r>
            <a:endParaRPr lang="pt-BR" sz="2400" dirty="0"/>
          </a:p>
        </p:txBody>
      </p:sp>
      <p:pic>
        <p:nvPicPr>
          <p:cNvPr id="14" name="Imagem 13" descr="Código QR&#10;&#10;Descrição gerada automaticamente">
            <a:extLst>
              <a:ext uri="{FF2B5EF4-FFF2-40B4-BE49-F238E27FC236}">
                <a16:creationId xmlns:a16="http://schemas.microsoft.com/office/drawing/2014/main" id="{4C9AF822-F6F8-5248-E576-3FE81E45628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9417" y="4428181"/>
            <a:ext cx="1582831" cy="1598820"/>
          </a:xfrm>
          <a:prstGeom prst="rect">
            <a:avLst/>
          </a:prstGeom>
        </p:spPr>
      </p:pic>
      <p:sp>
        <p:nvSpPr>
          <p:cNvPr id="16" name="CaixaDeTexto 15">
            <a:extLst>
              <a:ext uri="{FF2B5EF4-FFF2-40B4-BE49-F238E27FC236}">
                <a16:creationId xmlns:a16="http://schemas.microsoft.com/office/drawing/2014/main" id="{B7448AA6-B203-6F63-3191-7D1B9E9B47BA}"/>
              </a:ext>
            </a:extLst>
          </p:cNvPr>
          <p:cNvSpPr txBox="1"/>
          <p:nvPr/>
        </p:nvSpPr>
        <p:spPr>
          <a:xfrm>
            <a:off x="-735752" y="6326178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sz="1800" dirty="0" err="1">
                <a:solidFill>
                  <a:schemeClr val="tx1"/>
                </a:solidFill>
              </a:rPr>
              <a:t>QRCode</a:t>
            </a:r>
            <a:r>
              <a:rPr lang="en-US" sz="1800" dirty="0">
                <a:solidFill>
                  <a:schemeClr val="tx1"/>
                </a:solidFill>
              </a:rPr>
              <a:t> do </a:t>
            </a:r>
            <a:r>
              <a:rPr lang="en-US" sz="1800" dirty="0" err="1">
                <a:solidFill>
                  <a:schemeClr val="tx1"/>
                </a:solidFill>
              </a:rPr>
              <a:t>WhastApp</a:t>
            </a:r>
            <a:r>
              <a:rPr lang="en-US" sz="1800" dirty="0">
                <a:solidFill>
                  <a:schemeClr val="tx1"/>
                </a:solidFill>
              </a:rPr>
              <a:t> do </a:t>
            </a:r>
            <a:r>
              <a:rPr lang="en-US" sz="1800" dirty="0" err="1">
                <a:solidFill>
                  <a:schemeClr val="tx1"/>
                </a:solidFill>
              </a:rPr>
              <a:t>Atendimento</a:t>
            </a:r>
            <a:r>
              <a:rPr lang="en-US" sz="1800" dirty="0">
                <a:solidFill>
                  <a:schemeClr val="tx1"/>
                </a:solidFill>
              </a:rPr>
              <a:t> </a:t>
            </a:r>
          </a:p>
        </p:txBody>
      </p:sp>
      <p:pic>
        <p:nvPicPr>
          <p:cNvPr id="17" name="Imagem 16" descr="Código QR&#10;&#10;Descrição gerada automaticamente">
            <a:extLst>
              <a:ext uri="{FF2B5EF4-FFF2-40B4-BE49-F238E27FC236}">
                <a16:creationId xmlns:a16="http://schemas.microsoft.com/office/drawing/2014/main" id="{430DA81F-6AAC-B5ED-7A02-A7B161B1435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53630" y="4441371"/>
            <a:ext cx="1619050" cy="1598820"/>
          </a:xfrm>
          <a:prstGeom prst="rect">
            <a:avLst/>
          </a:prstGeom>
        </p:spPr>
      </p:pic>
      <p:sp>
        <p:nvSpPr>
          <p:cNvPr id="19" name="CaixaDeTexto 18">
            <a:extLst>
              <a:ext uri="{FF2B5EF4-FFF2-40B4-BE49-F238E27FC236}">
                <a16:creationId xmlns:a16="http://schemas.microsoft.com/office/drawing/2014/main" id="{CB03F824-590B-674B-57D4-069260608046}"/>
              </a:ext>
            </a:extLst>
          </p:cNvPr>
          <p:cNvSpPr txBox="1"/>
          <p:nvPr/>
        </p:nvSpPr>
        <p:spPr>
          <a:xfrm>
            <a:off x="9361986" y="6040191"/>
            <a:ext cx="2606494" cy="7232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sz="1800" dirty="0" err="1">
                <a:solidFill>
                  <a:schemeClr val="tx1"/>
                </a:solidFill>
              </a:rPr>
              <a:t>QRCode</a:t>
            </a:r>
            <a:r>
              <a:rPr lang="en-US" sz="1800" dirty="0">
                <a:solidFill>
                  <a:schemeClr val="tx1"/>
                </a:solidFill>
              </a:rPr>
              <a:t> para e-mail</a:t>
            </a:r>
          </a:p>
          <a:p>
            <a:pPr algn="ctr">
              <a:spcAft>
                <a:spcPts val="600"/>
              </a:spcAft>
            </a:pPr>
            <a:r>
              <a:rPr lang="en-US" sz="1800" dirty="0">
                <a:solidFill>
                  <a:schemeClr val="tx1"/>
                </a:solidFill>
              </a:rPr>
              <a:t>para Mala </a:t>
            </a:r>
            <a:r>
              <a:rPr lang="pt-BR" sz="1800" dirty="0">
                <a:solidFill>
                  <a:schemeClr val="tx1"/>
                </a:solidFill>
              </a:rPr>
              <a:t>Di</a:t>
            </a:r>
            <a:r>
              <a:rPr lang="en-US" sz="1800" dirty="0" err="1">
                <a:solidFill>
                  <a:schemeClr val="tx1"/>
                </a:solidFill>
              </a:rPr>
              <a:t>reta</a:t>
            </a:r>
            <a:r>
              <a:rPr lang="en-US" sz="1800" dirty="0">
                <a:solidFill>
                  <a:schemeClr val="tx1"/>
                </a:solidFill>
              </a:rPr>
              <a:t> </a:t>
            </a:r>
          </a:p>
        </p:txBody>
      </p:sp>
      <p:pic>
        <p:nvPicPr>
          <p:cNvPr id="2" name="Imagem 1">
            <a:extLst>
              <a:ext uri="{FF2B5EF4-FFF2-40B4-BE49-F238E27FC236}">
                <a16:creationId xmlns:a16="http://schemas.microsoft.com/office/drawing/2014/main" id="{0ACC0D1C-CCDF-04B0-5187-982C2EF70CC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>
          <a:xfrm>
            <a:off x="9350619" y="475650"/>
            <a:ext cx="2378315" cy="285397"/>
          </a:xfrm>
          <a:prstGeom prst="rect">
            <a:avLst/>
          </a:prstGeom>
        </p:spPr>
      </p:pic>
      <p:sp>
        <p:nvSpPr>
          <p:cNvPr id="5" name="CaixaDeTexto 4">
            <a:extLst>
              <a:ext uri="{FF2B5EF4-FFF2-40B4-BE49-F238E27FC236}">
                <a16:creationId xmlns:a16="http://schemas.microsoft.com/office/drawing/2014/main" id="{28450CA6-DE66-7C14-5A6E-C82B70A2C134}"/>
              </a:ext>
            </a:extLst>
          </p:cNvPr>
          <p:cNvSpPr txBox="1"/>
          <p:nvPr/>
        </p:nvSpPr>
        <p:spPr>
          <a:xfrm>
            <a:off x="3134939" y="846976"/>
            <a:ext cx="578615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800" dirty="0">
                <a:latin typeface="Brush Script MT" panose="03060802040406070304" pitchFamily="66" charset="0"/>
              </a:rPr>
              <a:t>Obrigada! Sua presença fez toda a diferença!</a:t>
            </a:r>
          </a:p>
        </p:txBody>
      </p:sp>
      <p:pic>
        <p:nvPicPr>
          <p:cNvPr id="6" name="Imagem 5" descr="Uma imagem contendo Forma&#10;&#10;Descrição gerada automaticamente">
            <a:extLst>
              <a:ext uri="{FF2B5EF4-FFF2-40B4-BE49-F238E27FC236}">
                <a16:creationId xmlns:a16="http://schemas.microsoft.com/office/drawing/2014/main" id="{DB759903-ED49-A2C3-5254-80F8BCE71E4A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42" y="-109713"/>
            <a:ext cx="1741519" cy="1741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22425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085E963E-BBBF-A2DB-AEE8-31F964617A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8BE0F2-8142-4B56-8E1D-9C5515662535}" type="slidenum">
              <a:rPr lang="pt-BR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>
                <a:defRPr/>
              </a:pPr>
              <a:t>4</a:t>
            </a:fld>
            <a:endParaRPr lang="pt-BR" dirty="0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graphicFrame>
        <p:nvGraphicFramePr>
          <p:cNvPr id="5" name="Diagrama 4">
            <a:extLst>
              <a:ext uri="{FF2B5EF4-FFF2-40B4-BE49-F238E27FC236}">
                <a16:creationId xmlns:a16="http://schemas.microsoft.com/office/drawing/2014/main" id="{B29BDE28-7B9C-685D-3C08-49EA9D4388ED}"/>
              </a:ext>
            </a:extLst>
          </p:cNvPr>
          <p:cNvGraphicFramePr/>
          <p:nvPr/>
        </p:nvGraphicFramePr>
        <p:xfrm>
          <a:off x="1524000" y="1604465"/>
          <a:ext cx="4686580" cy="493444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9" name="Agrupar 8">
            <a:extLst>
              <a:ext uri="{FF2B5EF4-FFF2-40B4-BE49-F238E27FC236}">
                <a16:creationId xmlns:a16="http://schemas.microsoft.com/office/drawing/2014/main" id="{B74F61CC-E546-989F-E98D-6D154A33B964}"/>
              </a:ext>
            </a:extLst>
          </p:cNvPr>
          <p:cNvGrpSpPr/>
          <p:nvPr/>
        </p:nvGrpSpPr>
        <p:grpSpPr>
          <a:xfrm>
            <a:off x="6305922" y="1969816"/>
            <a:ext cx="2315565" cy="4115299"/>
            <a:chOff x="3935" y="26926"/>
            <a:chExt cx="2954730" cy="4203746"/>
          </a:xfrm>
        </p:grpSpPr>
        <p:sp>
          <p:nvSpPr>
            <p:cNvPr id="10" name="Retângulo: Cantos Arredondados 9">
              <a:extLst>
                <a:ext uri="{FF2B5EF4-FFF2-40B4-BE49-F238E27FC236}">
                  <a16:creationId xmlns:a16="http://schemas.microsoft.com/office/drawing/2014/main" id="{93E8BBC0-798E-3D8D-8F4E-7DF8089F0E8F}"/>
                </a:ext>
              </a:extLst>
            </p:cNvPr>
            <p:cNvSpPr/>
            <p:nvPr/>
          </p:nvSpPr>
          <p:spPr>
            <a:xfrm>
              <a:off x="3935" y="26926"/>
              <a:ext cx="2954730" cy="4203746"/>
            </a:xfrm>
            <a:prstGeom prst="roundRect">
              <a:avLst>
                <a:gd name="adj" fmla="val 10000"/>
              </a:avLst>
            </a:prstGeom>
            <a:solidFill>
              <a:srgbClr val="4A66AC">
                <a:hueOff val="0"/>
                <a:satOff val="0"/>
                <a:lumOff val="0"/>
                <a:alphaOff val="0"/>
              </a:srgbClr>
            </a:solidFill>
            <a:ln w="25400" cap="flat" cmpd="sng" algn="ctr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prstDash val="solid"/>
            </a:ln>
            <a:effectLst/>
          </p:spPr>
          <p:txBody>
            <a:bodyPr/>
            <a:lstStyle/>
            <a:p>
              <a:endParaRPr lang="pt-BR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1" name="Retângulo: Cantos Arredondados 4">
              <a:extLst>
                <a:ext uri="{FF2B5EF4-FFF2-40B4-BE49-F238E27FC236}">
                  <a16:creationId xmlns:a16="http://schemas.microsoft.com/office/drawing/2014/main" id="{65AD4EDC-7862-75F0-E0CF-D88E98E653A2}"/>
                </a:ext>
              </a:extLst>
            </p:cNvPr>
            <p:cNvSpPr txBox="1"/>
            <p:nvPr/>
          </p:nvSpPr>
          <p:spPr>
            <a:xfrm>
              <a:off x="90476" y="113467"/>
              <a:ext cx="2781648" cy="4030664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spcFirstLastPara="0" vert="horz" wrap="square" lIns="15240" tIns="15240" rIns="15240" bIns="1524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defRPr/>
              </a:pPr>
              <a:r>
                <a:rPr lang="pt-BR" sz="2200" dirty="0">
                  <a:solidFill>
                    <a:sysClr val="window" lastClr="FFFFFF"/>
                  </a:solidFill>
                  <a:latin typeface="Calibri"/>
                </a:rPr>
                <a:t>Conselho Deliberativo  </a:t>
              </a:r>
            </a:p>
            <a:p>
              <a:pPr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defRPr/>
              </a:pPr>
              <a:r>
                <a:rPr lang="pt-BR" sz="2200" dirty="0">
                  <a:solidFill>
                    <a:sysClr val="window" lastClr="FFFFFF"/>
                  </a:solidFill>
                  <a:latin typeface="Calibri"/>
                </a:rPr>
                <a:t>Conselho Fiscal</a:t>
              </a:r>
            </a:p>
            <a:p>
              <a:pPr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defRPr/>
              </a:pPr>
              <a:r>
                <a:rPr lang="pt-BR" sz="2200" dirty="0">
                  <a:solidFill>
                    <a:sysClr val="window" lastClr="FFFFFF"/>
                  </a:solidFill>
                  <a:latin typeface="Calibri"/>
                </a:rPr>
                <a:t>e</a:t>
              </a:r>
            </a:p>
            <a:p>
              <a:pPr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defRPr/>
              </a:pPr>
              <a:r>
                <a:rPr lang="pt-BR" sz="2200" dirty="0">
                  <a:solidFill>
                    <a:sysClr val="window" lastClr="FFFFFF"/>
                  </a:solidFill>
                  <a:latin typeface="Calibri"/>
                </a:rPr>
                <a:t>Comitê de Investimentos</a:t>
              </a:r>
            </a:p>
          </p:txBody>
        </p:sp>
      </p:grpSp>
      <p:grpSp>
        <p:nvGrpSpPr>
          <p:cNvPr id="12" name="Agrupar 11">
            <a:extLst>
              <a:ext uri="{FF2B5EF4-FFF2-40B4-BE49-F238E27FC236}">
                <a16:creationId xmlns:a16="http://schemas.microsoft.com/office/drawing/2014/main" id="{05802DD5-DDF5-4413-A952-64450D8BB765}"/>
              </a:ext>
            </a:extLst>
          </p:cNvPr>
          <p:cNvGrpSpPr/>
          <p:nvPr/>
        </p:nvGrpSpPr>
        <p:grpSpPr>
          <a:xfrm>
            <a:off x="8689307" y="2659145"/>
            <a:ext cx="2025532" cy="901043"/>
            <a:chOff x="7278218" y="1162101"/>
            <a:chExt cx="2025532" cy="901043"/>
          </a:xfrm>
        </p:grpSpPr>
        <p:sp>
          <p:nvSpPr>
            <p:cNvPr id="13" name="Retângulo: Cantos Arredondados 12">
              <a:extLst>
                <a:ext uri="{FF2B5EF4-FFF2-40B4-BE49-F238E27FC236}">
                  <a16:creationId xmlns:a16="http://schemas.microsoft.com/office/drawing/2014/main" id="{A465E39D-9830-218A-41B6-A0DF183B5613}"/>
                </a:ext>
              </a:extLst>
            </p:cNvPr>
            <p:cNvSpPr/>
            <p:nvPr/>
          </p:nvSpPr>
          <p:spPr>
            <a:xfrm>
              <a:off x="7303857" y="1187741"/>
              <a:ext cx="1854261" cy="875403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pt-BR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14" name="Retângulo: Cantos Arredondados 4">
              <a:extLst>
                <a:ext uri="{FF2B5EF4-FFF2-40B4-BE49-F238E27FC236}">
                  <a16:creationId xmlns:a16="http://schemas.microsoft.com/office/drawing/2014/main" id="{BC3C3E96-1052-4857-C1A7-6B1A0D1CACEF}"/>
                </a:ext>
              </a:extLst>
            </p:cNvPr>
            <p:cNvSpPr txBox="1"/>
            <p:nvPr/>
          </p:nvSpPr>
          <p:spPr>
            <a:xfrm>
              <a:off x="7278218" y="1162101"/>
              <a:ext cx="2025532" cy="81483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5240" tIns="15240" rIns="15240" bIns="1524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t-BR" sz="2000" dirty="0">
                  <a:solidFill>
                    <a:prstClr val="white"/>
                  </a:solidFill>
                  <a:latin typeface="Calibri" panose="020F0502020204030204"/>
                </a:rPr>
                <a:t>Antecedentes Pessoais</a:t>
              </a:r>
            </a:p>
          </p:txBody>
        </p:sp>
      </p:grpSp>
      <p:grpSp>
        <p:nvGrpSpPr>
          <p:cNvPr id="15" name="Agrupar 14">
            <a:extLst>
              <a:ext uri="{FF2B5EF4-FFF2-40B4-BE49-F238E27FC236}">
                <a16:creationId xmlns:a16="http://schemas.microsoft.com/office/drawing/2014/main" id="{26A86E96-7E3F-FD87-8706-3D4370996F4A}"/>
              </a:ext>
            </a:extLst>
          </p:cNvPr>
          <p:cNvGrpSpPr/>
          <p:nvPr/>
        </p:nvGrpSpPr>
        <p:grpSpPr>
          <a:xfrm>
            <a:off x="8716827" y="4024726"/>
            <a:ext cx="1871384" cy="875403"/>
            <a:chOff x="3658988" y="2194454"/>
            <a:chExt cx="1871384" cy="875403"/>
          </a:xfrm>
        </p:grpSpPr>
        <p:sp>
          <p:nvSpPr>
            <p:cNvPr id="16" name="Retângulo: Cantos Arredondados 15">
              <a:extLst>
                <a:ext uri="{FF2B5EF4-FFF2-40B4-BE49-F238E27FC236}">
                  <a16:creationId xmlns:a16="http://schemas.microsoft.com/office/drawing/2014/main" id="{6ED483B6-EF93-8CBC-B577-EC457764D6FE}"/>
                </a:ext>
              </a:extLst>
            </p:cNvPr>
            <p:cNvSpPr/>
            <p:nvPr/>
          </p:nvSpPr>
          <p:spPr>
            <a:xfrm>
              <a:off x="3658988" y="2194454"/>
              <a:ext cx="1871384" cy="875403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pt-BR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17" name="Retângulo: Cantos Arredondados 4">
              <a:extLst>
                <a:ext uri="{FF2B5EF4-FFF2-40B4-BE49-F238E27FC236}">
                  <a16:creationId xmlns:a16="http://schemas.microsoft.com/office/drawing/2014/main" id="{02766C77-F307-11FC-3BBC-82EE6A07DD90}"/>
                </a:ext>
              </a:extLst>
            </p:cNvPr>
            <p:cNvSpPr txBox="1"/>
            <p:nvPr/>
          </p:nvSpPr>
          <p:spPr>
            <a:xfrm>
              <a:off x="3684628" y="2220094"/>
              <a:ext cx="1820104" cy="82412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5240" tIns="15240" rIns="15240" bIns="1524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t-BR" sz="2000" dirty="0">
                  <a:solidFill>
                    <a:prstClr val="white"/>
                  </a:solidFill>
                  <a:latin typeface="Calibri" panose="020F0502020204030204"/>
                </a:rPr>
                <a:t>Certificação Profissional</a:t>
              </a:r>
            </a:p>
          </p:txBody>
        </p:sp>
      </p:grpSp>
      <p:sp>
        <p:nvSpPr>
          <p:cNvPr id="22" name="CaixaDeTexto 21">
            <a:extLst>
              <a:ext uri="{FF2B5EF4-FFF2-40B4-BE49-F238E27FC236}">
                <a16:creationId xmlns:a16="http://schemas.microsoft.com/office/drawing/2014/main" id="{10233873-AE0C-76EC-8378-3F3A3A462A7D}"/>
              </a:ext>
            </a:extLst>
          </p:cNvPr>
          <p:cNvSpPr txBox="1"/>
          <p:nvPr/>
        </p:nvSpPr>
        <p:spPr>
          <a:xfrm>
            <a:off x="1066800" y="350194"/>
            <a:ext cx="9521411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t-BR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/>
              </a:rPr>
              <a:t>LEMBRANDO JÁ TEVE o 1º  BATIMENTO!</a:t>
            </a:r>
            <a:r>
              <a:rPr lang="pt-BR" sz="2400" b="1" dirty="0">
                <a:solidFill>
                  <a:srgbClr val="2639A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/>
              </a:rPr>
              <a:t>: Requisitos Mínimos para Nomeação ou Recondução:</a:t>
            </a:r>
            <a:br>
              <a:rPr lang="pt-BR" sz="2400" b="1" dirty="0">
                <a:solidFill>
                  <a:srgbClr val="2639A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/>
              </a:rPr>
            </a:br>
            <a:r>
              <a:rPr lang="pt-BR" sz="2400" b="1" dirty="0">
                <a:solidFill>
                  <a:srgbClr val="2639A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/>
              </a:rPr>
              <a:t>                          (</a:t>
            </a:r>
            <a:r>
              <a:rPr lang="pt-BR" sz="2400" b="1" i="1" dirty="0">
                <a:solidFill>
                  <a:srgbClr val="2639A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/>
              </a:rPr>
              <a:t>Lei do ente federativo poderá estabelecer outros requisitos) artigo 8º B Lei 9717</a:t>
            </a:r>
            <a:endParaRPr lang="pt-BR" sz="24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5C10CC51-BAB9-1250-012B-2E96E937FFAC}"/>
              </a:ext>
            </a:extLst>
          </p:cNvPr>
          <p:cNvSpPr txBox="1"/>
          <p:nvPr/>
        </p:nvSpPr>
        <p:spPr>
          <a:xfrm>
            <a:off x="4856480" y="6110755"/>
            <a:ext cx="6096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dirty="0"/>
              <a:t>*financeira, administrativa, contábil, jurídica, de fiscalização, atuarial ou de auditoria</a:t>
            </a:r>
          </a:p>
        </p:txBody>
      </p:sp>
      <p:sp>
        <p:nvSpPr>
          <p:cNvPr id="2" name="CaixaDeTexto 1">
            <a:extLst>
              <a:ext uri="{FF2B5EF4-FFF2-40B4-BE49-F238E27FC236}">
                <a16:creationId xmlns:a16="http://schemas.microsoft.com/office/drawing/2014/main" id="{E1AFE6DE-9D90-9EDF-36AE-A02862C48C2D}"/>
              </a:ext>
            </a:extLst>
          </p:cNvPr>
          <p:cNvSpPr txBox="1"/>
          <p:nvPr/>
        </p:nvSpPr>
        <p:spPr>
          <a:xfrm>
            <a:off x="10017667" y="745793"/>
            <a:ext cx="186962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400" b="1" dirty="0">
                <a:solidFill>
                  <a:srgbClr val="FF0000"/>
                </a:solidFill>
              </a:rPr>
              <a:t>Agora as certidões são renovadas a cada 4 anos</a:t>
            </a:r>
          </a:p>
        </p:txBody>
      </p:sp>
      <p:pic>
        <p:nvPicPr>
          <p:cNvPr id="1026" name="Picture 2" descr="Novidade Bilder – Durchsuchen 127 Archivfotos, Vektorgrafiken und ...">
            <a:extLst>
              <a:ext uri="{FF2B5EF4-FFF2-40B4-BE49-F238E27FC236}">
                <a16:creationId xmlns:a16="http://schemas.microsoft.com/office/drawing/2014/main" id="{0AC82438-3ACC-2CE7-E5CE-D987EDAE55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88211" y="136525"/>
            <a:ext cx="829733" cy="622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Imagem 5" descr="Uma imagem contendo Logotipo&#10;&#10;O conteúdo gerado por IA pode estar incorreto.">
            <a:extLst>
              <a:ext uri="{FF2B5EF4-FFF2-40B4-BE49-F238E27FC236}">
                <a16:creationId xmlns:a16="http://schemas.microsoft.com/office/drawing/2014/main" id="{62D131B9-2868-F3A8-82D9-DB9779E458D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847673" y="5893136"/>
            <a:ext cx="1225613" cy="7239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8986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B400BBF-9D43-E5DB-AEA4-FCC7BFE453F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>
            <a:extLst>
              <a:ext uri="{FF2B5EF4-FFF2-40B4-BE49-F238E27FC236}">
                <a16:creationId xmlns:a16="http://schemas.microsoft.com/office/drawing/2014/main" id="{C16FDAB1-7E98-0591-87EE-71196B75426F}"/>
              </a:ext>
            </a:extLst>
          </p:cNvPr>
          <p:cNvSpPr txBox="1"/>
          <p:nvPr/>
        </p:nvSpPr>
        <p:spPr>
          <a:xfrm>
            <a:off x="686718" y="622491"/>
            <a:ext cx="10818563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2400" b="1" dirty="0"/>
              <a:t>OS NOVOS DIRIGENTES  E CONSELHEIROS  TÊM PRAZO PARA OBTER A CERTIFICAÇÃO?</a:t>
            </a:r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C6107D24-7021-8491-9BB4-FE4FC3A24136}"/>
              </a:ext>
            </a:extLst>
          </p:cNvPr>
          <p:cNvSpPr txBox="1"/>
          <p:nvPr/>
        </p:nvSpPr>
        <p:spPr>
          <a:xfrm>
            <a:off x="829936" y="1859415"/>
            <a:ext cx="10532126" cy="489364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pt-BR" sz="2400" dirty="0"/>
              <a:t>Não há prazo legal para que esses profissionais estejam certificados ( data da aferição- 31/07 de cada ano)</a:t>
            </a:r>
          </a:p>
          <a:p>
            <a:pPr algn="just"/>
            <a:r>
              <a:rPr lang="pt-BR" sz="2400" dirty="0"/>
              <a:t>*</a:t>
            </a:r>
            <a:r>
              <a:rPr lang="pt-BR" sz="2400" b="1" dirty="0"/>
              <a:t>Observar a lei do ente que pode ter exigência prévia- se tiver pode ter problemas com o TCE se a certificação não for prévia </a:t>
            </a:r>
          </a:p>
          <a:p>
            <a:pPr algn="just"/>
            <a:endParaRPr lang="pt-BR" sz="2400" b="1" dirty="0"/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pt-BR" sz="2400" dirty="0"/>
              <a:t>Responsável pela  Gestão dos Recursos e Comitê de Investimentos já havia regra anterior- Certificação prévia-verificação no DAIR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pt-BR" sz="2400" dirty="0"/>
              <a:t>Representante legal do ente faz a habilitação do dirigente máximo e o dirigente máximo faz a habilitação dos outros profissionais- CADPREV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pt-BR" sz="2400" dirty="0"/>
              <a:t> Documentos devem ser enviados e chancelados pelos superiores </a:t>
            </a:r>
          </a:p>
          <a:p>
            <a:pPr algn="just"/>
            <a:endParaRPr lang="pt-BR" sz="2400" b="1" dirty="0"/>
          </a:p>
          <a:p>
            <a:pPr algn="just"/>
            <a:r>
              <a:rPr lang="pt-BR" sz="2400" b="1" dirty="0"/>
              <a:t>              </a:t>
            </a:r>
          </a:p>
          <a:p>
            <a:pPr algn="just"/>
            <a:r>
              <a:rPr lang="pt-BR" sz="2400" b="1" dirty="0"/>
              <a:t>                 </a:t>
            </a:r>
          </a:p>
        </p:txBody>
      </p:sp>
      <p:pic>
        <p:nvPicPr>
          <p:cNvPr id="2" name="Imagem 1">
            <a:extLst>
              <a:ext uri="{FF2B5EF4-FFF2-40B4-BE49-F238E27FC236}">
                <a16:creationId xmlns:a16="http://schemas.microsoft.com/office/drawing/2014/main" id="{820087AB-BB3A-29C5-3B49-54800AD1E9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936417" y="265702"/>
            <a:ext cx="1876525" cy="225183"/>
          </a:xfrm>
          <a:prstGeom prst="rect">
            <a:avLst/>
          </a:prstGeom>
        </p:spPr>
      </p:pic>
      <p:pic>
        <p:nvPicPr>
          <p:cNvPr id="4" name="Imagem 3" descr="Uma imagem contendo Logotipo&#10;&#10;O conteúdo gerado por IA pode estar incorreto.">
            <a:extLst>
              <a:ext uri="{FF2B5EF4-FFF2-40B4-BE49-F238E27FC236}">
                <a16:creationId xmlns:a16="http://schemas.microsoft.com/office/drawing/2014/main" id="{7D991307-F5A7-A93B-E742-BE72BDA202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47673" y="5893136"/>
            <a:ext cx="1225613" cy="7239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69773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0003617-DDF1-52F3-B3FF-30AC9CD201F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>
            <a:extLst>
              <a:ext uri="{FF2B5EF4-FFF2-40B4-BE49-F238E27FC236}">
                <a16:creationId xmlns:a16="http://schemas.microsoft.com/office/drawing/2014/main" id="{503117F3-898B-D6A6-B6B5-6AA8D1DDF6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1271" y="1160602"/>
            <a:ext cx="10949458" cy="5180574"/>
          </a:xfrm>
          <a:prstGeom prst="rect">
            <a:avLst/>
          </a:prstGeom>
        </p:spPr>
      </p:pic>
      <p:sp>
        <p:nvSpPr>
          <p:cNvPr id="7" name="CaixaDeTexto 6">
            <a:extLst>
              <a:ext uri="{FF2B5EF4-FFF2-40B4-BE49-F238E27FC236}">
                <a16:creationId xmlns:a16="http://schemas.microsoft.com/office/drawing/2014/main" id="{D1DCBB72-B7B7-AF74-5B9E-04465FD55C6D}"/>
              </a:ext>
            </a:extLst>
          </p:cNvPr>
          <p:cNvSpPr txBox="1"/>
          <p:nvPr/>
        </p:nvSpPr>
        <p:spPr>
          <a:xfrm>
            <a:off x="778377" y="357549"/>
            <a:ext cx="8846543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Requisito implantado no CADPREV-em atendimento ao artigo 8ºB da lei 9717/98</a:t>
            </a:r>
          </a:p>
        </p:txBody>
      </p:sp>
      <p:sp>
        <p:nvSpPr>
          <p:cNvPr id="2" name="CaixaDeTexto 1">
            <a:extLst>
              <a:ext uri="{FF2B5EF4-FFF2-40B4-BE49-F238E27FC236}">
                <a16:creationId xmlns:a16="http://schemas.microsoft.com/office/drawing/2014/main" id="{6BE4DE47-EB92-1275-A3EE-06E420FFAB94}"/>
              </a:ext>
            </a:extLst>
          </p:cNvPr>
          <p:cNvSpPr txBox="1"/>
          <p:nvPr/>
        </p:nvSpPr>
        <p:spPr>
          <a:xfrm>
            <a:off x="10099703" y="4822371"/>
            <a:ext cx="10146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>
                <a:solidFill>
                  <a:srgbClr val="FF0000"/>
                </a:solidFill>
              </a:rPr>
              <a:t>x</a:t>
            </a:r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28486BF9-53FA-75EC-B0B1-98960F45C6E9}"/>
              </a:ext>
            </a:extLst>
          </p:cNvPr>
          <p:cNvSpPr txBox="1"/>
          <p:nvPr/>
        </p:nvSpPr>
        <p:spPr>
          <a:xfrm>
            <a:off x="10427729" y="4868537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>
                <a:solidFill>
                  <a:srgbClr val="FF0000"/>
                </a:solidFill>
              </a:rPr>
              <a:t>irregular</a:t>
            </a:r>
          </a:p>
        </p:txBody>
      </p:sp>
    </p:spTree>
    <p:extLst>
      <p:ext uri="{BB962C8B-B14F-4D97-AF65-F5344CB8AC3E}">
        <p14:creationId xmlns:p14="http://schemas.microsoft.com/office/powerpoint/2010/main" val="40049073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C93A686-A208-BF43-4FD5-BB5B8B5DB70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>
            <a:extLst>
              <a:ext uri="{FF2B5EF4-FFF2-40B4-BE49-F238E27FC236}">
                <a16:creationId xmlns:a16="http://schemas.microsoft.com/office/drawing/2014/main" id="{BABAAA20-657E-7F95-8320-D83E10E90A6A}"/>
              </a:ext>
            </a:extLst>
          </p:cNvPr>
          <p:cNvSpPr txBox="1"/>
          <p:nvPr/>
        </p:nvSpPr>
        <p:spPr>
          <a:xfrm>
            <a:off x="2407920" y="429546"/>
            <a:ext cx="836168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3200" b="1" dirty="0"/>
              <a:t>MODALIDADES   DE CERTIFICAÇÃO</a:t>
            </a:r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1D20781A-7775-E3E7-4950-4C51D06394CE}"/>
              </a:ext>
            </a:extLst>
          </p:cNvPr>
          <p:cNvSpPr txBox="1"/>
          <p:nvPr/>
        </p:nvSpPr>
        <p:spPr>
          <a:xfrm>
            <a:off x="701040" y="1329319"/>
            <a:ext cx="10789920" cy="60016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pt-BR" sz="2400" b="1" dirty="0"/>
              <a:t>Exame por provas</a:t>
            </a:r>
          </a:p>
          <a:p>
            <a:pPr algn="just"/>
            <a:r>
              <a:rPr lang="pt-BR" sz="2400" b="1" dirty="0"/>
              <a:t>Exame por provas, títulos e experiência</a:t>
            </a:r>
          </a:p>
          <a:p>
            <a:pPr algn="just"/>
            <a:endParaRPr lang="pt-BR" sz="2400" b="1" dirty="0"/>
          </a:p>
          <a:p>
            <a:pPr algn="just"/>
            <a:r>
              <a:rPr lang="pt-BR" sz="2400" b="1" dirty="0"/>
              <a:t>Curso de Capacitação Profissional</a:t>
            </a:r>
          </a:p>
          <a:p>
            <a:pPr algn="just"/>
            <a:r>
              <a:rPr lang="pt-BR" sz="2400" dirty="0"/>
              <a:t>Níveis de certificação</a:t>
            </a:r>
          </a:p>
          <a:p>
            <a:pPr algn="just"/>
            <a:r>
              <a:rPr lang="pt-BR" sz="2400" dirty="0"/>
              <a:t>DIRIGENTE- DIRIG I- básico II- Intermediário III- Avançado</a:t>
            </a:r>
          </a:p>
          <a:p>
            <a:pPr algn="just"/>
            <a:r>
              <a:rPr lang="pt-BR" sz="2400" dirty="0"/>
              <a:t>GESTOR DE RECURSOS E MEMBROS DO COMITÊ DE INVESTIMENTOS</a:t>
            </a:r>
          </a:p>
          <a:p>
            <a:pPr algn="just"/>
            <a:r>
              <a:rPr lang="pt-BR" sz="2400" dirty="0"/>
              <a:t>CGINV ( I – básico) -  (II-intermediário)-  (III- avançado)</a:t>
            </a:r>
          </a:p>
          <a:p>
            <a:pPr algn="just"/>
            <a:r>
              <a:rPr lang="pt-BR" sz="2400" b="1" dirty="0"/>
              <a:t>Unificação dos conselhos:</a:t>
            </a:r>
          </a:p>
          <a:p>
            <a:pPr algn="just"/>
            <a:endParaRPr lang="pt-BR" sz="2400" dirty="0"/>
          </a:p>
          <a:p>
            <a:pPr algn="just"/>
            <a:r>
              <a:rPr lang="pt-BR" sz="2400" dirty="0"/>
              <a:t>CONSELHOS E DELIBERATIVO E FISCAL- CODEF ( I – básico ) ( II- intermediário)</a:t>
            </a:r>
          </a:p>
          <a:p>
            <a:pPr algn="just"/>
            <a:r>
              <a:rPr lang="pt-BR" sz="2400" dirty="0"/>
              <a:t>As antigas CODEL e COFIS permanecem aceitas até o final  da sua validade e atendem ambos os conselhos</a:t>
            </a:r>
          </a:p>
          <a:p>
            <a:pPr algn="just"/>
            <a:endParaRPr lang="pt-BR" sz="2400" dirty="0"/>
          </a:p>
          <a:p>
            <a:pPr algn="just"/>
            <a:endParaRPr lang="pt-BR" sz="2400" dirty="0"/>
          </a:p>
          <a:p>
            <a:pPr algn="just"/>
            <a:endParaRPr lang="pt-BR" sz="2400" dirty="0"/>
          </a:p>
        </p:txBody>
      </p:sp>
      <p:pic>
        <p:nvPicPr>
          <p:cNvPr id="2" name="Imagem 1" descr="Uma imagem contendo Forma&#10;&#10;Descrição gerada automaticamente">
            <a:extLst>
              <a:ext uri="{FF2B5EF4-FFF2-40B4-BE49-F238E27FC236}">
                <a16:creationId xmlns:a16="http://schemas.microsoft.com/office/drawing/2014/main" id="{E8279073-195B-E35B-7F15-D7AC94E6F55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2901" y="378293"/>
            <a:ext cx="1876525" cy="1876525"/>
          </a:xfrm>
          <a:prstGeom prst="rect">
            <a:avLst/>
          </a:prstGeom>
        </p:spPr>
      </p:pic>
      <p:pic>
        <p:nvPicPr>
          <p:cNvPr id="4" name="Picture 2" descr="Novidade Bilder – Durchsuchen 127 Archivfotos, Vektorgrafiken und ...">
            <a:extLst>
              <a:ext uri="{FF2B5EF4-FFF2-40B4-BE49-F238E27FC236}">
                <a16:creationId xmlns:a16="http://schemas.microsoft.com/office/drawing/2014/main" id="{5D1E77F8-B473-34C3-7B30-D0DAA0DFC6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9027" y="2341245"/>
            <a:ext cx="829733" cy="622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Imagem 4" descr="Uma imagem contendo Logotipo&#10;&#10;O conteúdo gerado por IA pode estar incorreto.">
            <a:extLst>
              <a:ext uri="{FF2B5EF4-FFF2-40B4-BE49-F238E27FC236}">
                <a16:creationId xmlns:a16="http://schemas.microsoft.com/office/drawing/2014/main" id="{79432778-7C91-4C54-64F2-959C156FE1E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878153" y="6015056"/>
            <a:ext cx="1225613" cy="723937"/>
          </a:xfrm>
          <a:prstGeom prst="rect">
            <a:avLst/>
          </a:prstGeom>
        </p:spPr>
      </p:pic>
      <p:pic>
        <p:nvPicPr>
          <p:cNvPr id="7" name="Imagem 6">
            <a:extLst>
              <a:ext uri="{FF2B5EF4-FFF2-40B4-BE49-F238E27FC236}">
                <a16:creationId xmlns:a16="http://schemas.microsoft.com/office/drawing/2014/main" id="{0428D829-103C-6DB2-1164-FBD81F574AA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936417" y="265702"/>
            <a:ext cx="1876525" cy="225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6166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E2535BE-E556-5226-4686-87DD5B71264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144127D5-B6AE-2AEF-5298-28276D5F24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A2F3EFF-9904-46D8-B353-A03427DBF4F0}" type="slidenum">
              <a:rPr lang="pt-BR" smtClean="0"/>
              <a:pPr>
                <a:defRPr/>
              </a:pPr>
              <a:t>8</a:t>
            </a:fld>
            <a:endParaRPr lang="pt-BR" dirty="0"/>
          </a:p>
        </p:txBody>
      </p:sp>
      <p:sp>
        <p:nvSpPr>
          <p:cNvPr id="5" name="Retângulo 4">
            <a:extLst>
              <a:ext uri="{FF2B5EF4-FFF2-40B4-BE49-F238E27FC236}">
                <a16:creationId xmlns:a16="http://schemas.microsoft.com/office/drawing/2014/main" id="{DE3BB849-17A8-47A0-C533-F9BE38A00B35}"/>
              </a:ext>
            </a:extLst>
          </p:cNvPr>
          <p:cNvSpPr/>
          <p:nvPr/>
        </p:nvSpPr>
        <p:spPr>
          <a:xfrm>
            <a:off x="119247" y="136525"/>
            <a:ext cx="11737304" cy="7478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pt-BR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pt-BR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CURSO DE CAPACITAÇÃO PROFISSIONAL – CCP:</a:t>
            </a:r>
            <a:r>
              <a:rPr lang="pt-BR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pt-BR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Parâmetros definidos:</a:t>
            </a:r>
          </a:p>
          <a:p>
            <a:pPr marL="457200" indent="-457200" algn="just">
              <a:buFont typeface="Wingdings" panose="05000000000000000000" pitchFamily="2" charset="2"/>
              <a:buChar char="ü"/>
            </a:pPr>
            <a:endParaRPr lang="pt-BR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just">
              <a:buFont typeface="Wingdings" panose="05000000000000000000" pitchFamily="2" charset="2"/>
              <a:buChar char="ü"/>
            </a:pPr>
            <a:r>
              <a:rPr lang="pt-BR" sz="2400" dirty="0">
                <a:latin typeface="Aptos" panose="020B0004020202020204" pitchFamily="34" charset="0"/>
                <a:cs typeface="Times New Roman" panose="02020603050405020304" pitchFamily="18" charset="0"/>
              </a:rPr>
              <a:t>Deverá contemplar, no mínimo, o conteúdo programático, no nível avançado, para a certificação de dirigentes e para o comitê de investimentos e o nível intermediário, para conselheiros;</a:t>
            </a:r>
          </a:p>
          <a:p>
            <a:pPr marL="457200" indent="-457200" algn="just">
              <a:buFont typeface="Wingdings" panose="05000000000000000000" pitchFamily="2" charset="2"/>
              <a:buChar char="ü"/>
            </a:pPr>
            <a:endParaRPr lang="pt-BR" sz="2400" dirty="0">
              <a:solidFill>
                <a:srgbClr val="0000CC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457200" indent="-457200" algn="just">
              <a:buFont typeface="Wingdings" panose="05000000000000000000" pitchFamily="2" charset="2"/>
              <a:buChar char="ü"/>
            </a:pPr>
            <a:r>
              <a:rPr lang="pt-BR" sz="2400" dirty="0">
                <a:latin typeface="Aptos" panose="020B0004020202020204" pitchFamily="34" charset="0"/>
                <a:cs typeface="Times New Roman" panose="02020603050405020304" pitchFamily="18" charset="0"/>
              </a:rPr>
              <a:t>A entidade certificadora definirá: os módulos do curso, a metodologia de ensino, os critérios de frequência mínima, aproveitamento mínimo nas avaliações de aprendizagem por módulo e a para avaliação final e outros critérios </a:t>
            </a:r>
            <a:r>
              <a:rPr lang="pt-BR" sz="2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ptos" panose="020B0004020202020204" pitchFamily="34" charset="0"/>
                <a:cs typeface="Times New Roman" panose="02020603050405020304" pitchFamily="18" charset="0"/>
              </a:rPr>
              <a:t>(avaliados pela Comissão para garantir qualidade dos cursos propostos);</a:t>
            </a:r>
          </a:p>
          <a:p>
            <a:pPr marL="457200" indent="-457200" algn="just">
              <a:buFont typeface="Wingdings" panose="05000000000000000000" pitchFamily="2" charset="2"/>
              <a:buChar char="ü"/>
            </a:pPr>
            <a:endParaRPr lang="pt-BR" sz="2400" dirty="0"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457200" indent="-457200" algn="just">
              <a:buFont typeface="Wingdings" panose="05000000000000000000" pitchFamily="2" charset="2"/>
              <a:buChar char="ü"/>
            </a:pPr>
            <a:r>
              <a:rPr lang="pt-BR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ptos" panose="020B0004020202020204" pitchFamily="34" charset="0"/>
                <a:cs typeface="Times New Roman" panose="02020603050405020304" pitchFamily="18" charset="0"/>
              </a:rPr>
              <a:t>A carga horária total não poderá ser inferior a 60h, 80h e 100h para os cursos de capacitação de conselheiros, dirigentes e comitê de investimentos, respectivamente.</a:t>
            </a:r>
          </a:p>
          <a:p>
            <a:pPr marL="457200" indent="-457200" algn="just">
              <a:buFont typeface="Wingdings" panose="05000000000000000000" pitchFamily="2" charset="2"/>
              <a:buChar char="ü"/>
            </a:pPr>
            <a:endParaRPr lang="pt-BR" sz="2000" dirty="0"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algn="ctr"/>
            <a:endParaRPr lang="pt-BR" sz="2000" b="1" u="sng" dirty="0"/>
          </a:p>
          <a:p>
            <a:pPr marL="342900" indent="-342900" algn="just">
              <a:buFont typeface="Wingdings" panose="05000000000000000000" pitchFamily="2" charset="2"/>
              <a:buChar char="ü"/>
            </a:pPr>
            <a:endParaRPr lang="pt-BR" sz="1600" b="1" dirty="0"/>
          </a:p>
          <a:p>
            <a:pPr algn="ctr"/>
            <a:endParaRPr lang="pt-BR" sz="2000" b="1" u="sng" dirty="0"/>
          </a:p>
        </p:txBody>
      </p:sp>
      <p:pic>
        <p:nvPicPr>
          <p:cNvPr id="2" name="Imagem 1" descr="Uma imagem contendo Logotipo&#10;&#10;O conteúdo gerado por IA pode estar incorreto.">
            <a:extLst>
              <a:ext uri="{FF2B5EF4-FFF2-40B4-BE49-F238E27FC236}">
                <a16:creationId xmlns:a16="http://schemas.microsoft.com/office/drawing/2014/main" id="{7508EA8F-93CF-572D-7479-412A5B4669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47140" y="5997538"/>
            <a:ext cx="1225613" cy="723937"/>
          </a:xfrm>
          <a:prstGeom prst="rect">
            <a:avLst/>
          </a:prstGeom>
        </p:spPr>
      </p:pic>
      <p:pic>
        <p:nvPicPr>
          <p:cNvPr id="3" name="Imagem 2">
            <a:extLst>
              <a:ext uri="{FF2B5EF4-FFF2-40B4-BE49-F238E27FC236}">
                <a16:creationId xmlns:a16="http://schemas.microsoft.com/office/drawing/2014/main" id="{2470CB3D-25DB-9CBA-3F2A-AD3BC54D878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936417" y="265702"/>
            <a:ext cx="1876525" cy="225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68833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7BB03A5-C15D-C3AF-CBF5-6B40E8FF016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3B9BD3B4-B6B9-6B4C-F7B1-82E71B7B87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A2F3EFF-9904-46D8-B353-A03427DBF4F0}" type="slidenum">
              <a:rPr lang="pt-BR" smtClean="0"/>
              <a:pPr>
                <a:defRPr/>
              </a:pPr>
              <a:t>9</a:t>
            </a:fld>
            <a:endParaRPr lang="pt-BR" dirty="0"/>
          </a:p>
        </p:txBody>
      </p:sp>
      <p:sp>
        <p:nvSpPr>
          <p:cNvPr id="5" name="Retângulo 4">
            <a:extLst>
              <a:ext uri="{FF2B5EF4-FFF2-40B4-BE49-F238E27FC236}">
                <a16:creationId xmlns:a16="http://schemas.microsoft.com/office/drawing/2014/main" id="{C5A5BB4D-A07E-C809-B533-F760AE22E9D7}"/>
              </a:ext>
            </a:extLst>
          </p:cNvPr>
          <p:cNvSpPr/>
          <p:nvPr/>
        </p:nvSpPr>
        <p:spPr>
          <a:xfrm>
            <a:off x="119247" y="136525"/>
            <a:ext cx="11737304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CURSO DE CAPACITAÇÃO PROFISSIONAL – CCP:</a:t>
            </a:r>
            <a:r>
              <a:rPr lang="pt-BR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pt-BR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Parâmetros definidos:</a:t>
            </a:r>
          </a:p>
          <a:p>
            <a:pPr marL="457200" indent="-457200" algn="just">
              <a:buFont typeface="Wingdings" panose="05000000000000000000" pitchFamily="2" charset="2"/>
              <a:buChar char="ü"/>
            </a:pPr>
            <a:endParaRPr lang="pt-BR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pt-BR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457200" indent="-457200" algn="just">
              <a:buFont typeface="Wingdings" panose="05000000000000000000" pitchFamily="2" charset="2"/>
              <a:buChar char="ü"/>
            </a:pPr>
            <a:endParaRPr lang="pt-BR" sz="2000" dirty="0"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457200" indent="-457200" algn="just">
              <a:buFont typeface="Wingdings" panose="05000000000000000000" pitchFamily="2" charset="2"/>
              <a:buChar char="ü"/>
            </a:pPr>
            <a:r>
              <a:rPr lang="pt-BR" sz="2400" dirty="0">
                <a:cs typeface="Times New Roman" panose="02020603050405020304" pitchFamily="18" charset="0"/>
              </a:rPr>
              <a:t>Emissão de certificado, no nível avançado (dirigente e comitê) e intermediário (conselheiros), com validade de 4 anos, para fins de comprovação do critério qualificação técnica e emissão do CRP.</a:t>
            </a:r>
          </a:p>
          <a:p>
            <a:pPr algn="just"/>
            <a:endParaRPr lang="pt-BR" sz="2400" u="sng" dirty="0">
              <a:cs typeface="Times New Roman" panose="02020603050405020304" pitchFamily="18" charset="0"/>
            </a:endParaRP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pt-BR" sz="2400" dirty="0">
                <a:cs typeface="Times New Roman" panose="02020603050405020304" pitchFamily="18" charset="0"/>
              </a:rPr>
              <a:t>A entidade poderá propor Curso Complementar para obter a certificação de dirigente avançado, se o profissional já for certificado em Comitê Avançado e vice-versa, permitindo obter as 2 certificações, no nível avançado, com carga horária e conteúdo programático mais reduzidos. </a:t>
            </a:r>
          </a:p>
          <a:p>
            <a:pPr algn="just"/>
            <a:endParaRPr lang="pt-BR" sz="2400" b="1" dirty="0">
              <a:cs typeface="Times New Roman" panose="02020603050405020304" pitchFamily="18" charset="0"/>
            </a:endParaRPr>
          </a:p>
          <a:p>
            <a:pPr algn="ctr"/>
            <a:endParaRPr lang="pt-BR" sz="2000" b="1" u="sng" dirty="0"/>
          </a:p>
          <a:p>
            <a:pPr marL="342900" indent="-342900" algn="just">
              <a:buFont typeface="Wingdings" panose="05000000000000000000" pitchFamily="2" charset="2"/>
              <a:buChar char="ü"/>
            </a:pPr>
            <a:endParaRPr lang="pt-BR" sz="1600" b="1" dirty="0"/>
          </a:p>
          <a:p>
            <a:pPr algn="ctr"/>
            <a:endParaRPr lang="pt-BR" sz="2000" b="1" u="sng" dirty="0"/>
          </a:p>
        </p:txBody>
      </p:sp>
      <p:pic>
        <p:nvPicPr>
          <p:cNvPr id="2" name="Imagem 1" descr="Uma imagem contendo Logotipo&#10;&#10;O conteúdo gerado por IA pode estar incorreto.">
            <a:extLst>
              <a:ext uri="{FF2B5EF4-FFF2-40B4-BE49-F238E27FC236}">
                <a16:creationId xmlns:a16="http://schemas.microsoft.com/office/drawing/2014/main" id="{34618C51-4769-D60A-2C40-C9A959D5D9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47673" y="5893136"/>
            <a:ext cx="1225613" cy="7239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8281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1_Tema do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1565</TotalTime>
  <Words>2373</Words>
  <Application>Microsoft Office PowerPoint</Application>
  <PresentationFormat>Widescreen</PresentationFormat>
  <Paragraphs>257</Paragraphs>
  <Slides>31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31</vt:i4>
      </vt:variant>
    </vt:vector>
  </HeadingPairs>
  <TitlesOfParts>
    <vt:vector size="39" baseType="lpstr">
      <vt:lpstr>Aptos</vt:lpstr>
      <vt:lpstr>Aptos Display</vt:lpstr>
      <vt:lpstr>Arial</vt:lpstr>
      <vt:lpstr>Brush Script MT</vt:lpstr>
      <vt:lpstr>Calibri</vt:lpstr>
      <vt:lpstr>Times New Roman</vt:lpstr>
      <vt:lpstr>Wingdings</vt:lpstr>
      <vt:lpstr>1_Tema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Informação importante sobre a realização das prova  Certificação Básica – última oportunidade em dezembro/2025</vt:lpstr>
      <vt:lpstr>ATENÇÃO!</vt:lpstr>
      <vt:lpstr> </vt:lpstr>
      <vt:lpstr>Abrangência da Exigência da Comprovação da Certificação: Montante de Recursos</vt:lpstr>
      <vt:lpstr>PROGRAMA DE QUALIFICAÇÃO CONTINUADA</vt:lpstr>
      <vt:lpstr>PROGRAMA DE QUALIFICAÇÃO CONTINUADA</vt:lpstr>
      <vt:lpstr>PROGRAMA DE QUALIFICAÇÃO CONTINUADA</vt:lpstr>
      <vt:lpstr>PROGRAMA DE QUALIFICAÇÃO CONTINUADA</vt:lpstr>
      <vt:lpstr>Apresentação do PowerPoint</vt:lpstr>
      <vt:lpstr>Apresentação do PowerPoint</vt:lpstr>
      <vt:lpstr>PROGRAMA DE QUALIFICAÇÃO CONTINUADA</vt:lpstr>
      <vt:lpstr>Cadprev Consultas públicas </vt:lpstr>
      <vt:lpstr>Cadprev Consultas públicas </vt:lpstr>
      <vt:lpstr>Apresentação do PowerPoint</vt:lpstr>
      <vt:lpstr>   Auxilia na conformidade- Relatório e Governança Corporativa Entendimento do funcionamento do RPPS (mapeamento e manualização) Facilidade de acesso as informações  do RPPS ( relatórios importantes que devem ser publicados no portal do ente federativo ou do RPPS O Pró-Gestão é mais que um certificado é o “comprovante” de boas práticas de gestão e governança   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Pró Empresa</dc:creator>
  <cp:lastModifiedBy>Marcia Lucia Paes Caldas</cp:lastModifiedBy>
  <cp:revision>12</cp:revision>
  <dcterms:created xsi:type="dcterms:W3CDTF">2022-02-18T18:51:31Z</dcterms:created>
  <dcterms:modified xsi:type="dcterms:W3CDTF">2025-12-10T17:32:12Z</dcterms:modified>
</cp:coreProperties>
</file>